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6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19"/>
  </p:notesMasterIdLst>
  <p:handoutMasterIdLst>
    <p:handoutMasterId r:id="rId20"/>
  </p:handoutMasterIdLst>
  <p:sldIdLst>
    <p:sldId id="256" r:id="rId7"/>
    <p:sldId id="312" r:id="rId8"/>
    <p:sldId id="357" r:id="rId9"/>
    <p:sldId id="301" r:id="rId10"/>
    <p:sldId id="365" r:id="rId11"/>
    <p:sldId id="366" r:id="rId12"/>
    <p:sldId id="367" r:id="rId13"/>
    <p:sldId id="368" r:id="rId14"/>
    <p:sldId id="352" r:id="rId15"/>
    <p:sldId id="369" r:id="rId16"/>
    <p:sldId id="370" r:id="rId17"/>
    <p:sldId id="362" r:id="rId18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/>
        </p14:section>
        <p14:section name="Inner page" id="{EB31CABC-5144-4090-88C0-E46CD3C8CB27}">
          <p14:sldIdLst>
            <p14:sldId id="312"/>
            <p14:sldId id="357"/>
            <p14:sldId id="301"/>
            <p14:sldId id="365"/>
            <p14:sldId id="366"/>
            <p14:sldId id="367"/>
            <p14:sldId id="368"/>
            <p14:sldId id="352"/>
            <p14:sldId id="369"/>
            <p14:sldId id="370"/>
            <p14:sldId id="3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E38B"/>
    <a:srgbClr val="BEE395"/>
    <a:srgbClr val="C7E6A4"/>
    <a:srgbClr val="FF9F9F"/>
    <a:srgbClr val="BEBEBE"/>
    <a:srgbClr val="BCCFE6"/>
    <a:srgbClr val="C5C5C5"/>
    <a:srgbClr val="FFE89F"/>
    <a:srgbClr val="B1C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40E6-B4A3-4C88-ADF9-FCBC259B7F7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C39F69D-1B8A-46FD-AF2C-51792E1C429F}">
      <dgm:prSet phldrT="[Text]"/>
      <dgm:spPr>
        <a:solidFill>
          <a:schemeClr val="accent5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AT, </a:t>
          </a:r>
          <a:r>
            <a:rPr lang="hu-H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BG, </a:t>
          </a:r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CZ, </a:t>
          </a:r>
          <a:r>
            <a:rPr lang="hu-H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DE, </a:t>
          </a:r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HU, HR, RO</a:t>
          </a:r>
          <a:r>
            <a:rPr lang="hu-H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, SI, SK</a:t>
          </a:r>
          <a:endParaRPr lang="en-GB" dirty="0"/>
        </a:p>
      </dgm:t>
    </dgm:pt>
    <dgm:pt modelId="{159D6024-C3E4-4C42-A242-AC916BE235DC}" type="parTrans" cxnId="{60961345-82A4-4F9E-9012-4CFF4339E9F2}">
      <dgm:prSet/>
      <dgm:spPr/>
      <dgm:t>
        <a:bodyPr/>
        <a:lstStyle/>
        <a:p>
          <a:endParaRPr lang="en-GB"/>
        </a:p>
      </dgm:t>
    </dgm:pt>
    <dgm:pt modelId="{EB492973-434D-4AA1-8CF0-88DA46702BE7}" type="sibTrans" cxnId="{60961345-82A4-4F9E-9012-4CFF4339E9F2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2936D5C1-468E-423D-9417-740295C4D1F1}">
      <dgm:prSet phldrT="[Text]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BA, ME, RS</a:t>
          </a:r>
          <a:endParaRPr lang="en-GB" dirty="0"/>
        </a:p>
      </dgm:t>
    </dgm:pt>
    <dgm:pt modelId="{8F9896B0-7980-480B-A3FD-07C2444216C3}" type="parTrans" cxnId="{29B0D26E-E014-4C3C-B5EB-F62F0EC25D0D}">
      <dgm:prSet/>
      <dgm:spPr/>
      <dgm:t>
        <a:bodyPr/>
        <a:lstStyle/>
        <a:p>
          <a:endParaRPr lang="en-GB"/>
        </a:p>
      </dgm:t>
    </dgm:pt>
    <dgm:pt modelId="{A9797974-0701-4940-8413-6074CA96DB4A}" type="sibTrans" cxnId="{29B0D26E-E014-4C3C-B5EB-F62F0EC25D0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898B77DE-4A4C-45D1-9319-725030F29146}">
      <dgm:prSet phldrT="[Text]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MD, UA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ABC835B-9B96-4874-B6E1-7FB07C1FD10B}" type="parTrans" cxnId="{497B4E5A-CBAC-424D-916A-4F82939687A8}">
      <dgm:prSet/>
      <dgm:spPr/>
      <dgm:t>
        <a:bodyPr/>
        <a:lstStyle/>
        <a:p>
          <a:endParaRPr lang="en-GB"/>
        </a:p>
      </dgm:t>
    </dgm:pt>
    <dgm:pt modelId="{2515D83E-99E1-44CD-8482-07A77F6D6AA7}" type="sibTrans" cxnId="{497B4E5A-CBAC-424D-916A-4F82939687A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11F12231-DD33-4793-9F88-834F7C46C841}" type="pres">
      <dgm:prSet presAssocID="{7E5A40E6-B4A3-4C88-ADF9-FCBC259B7F7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23092F5-D386-4299-B572-29DAF694FD4C}" type="pres">
      <dgm:prSet presAssocID="{BC39F69D-1B8A-46FD-AF2C-51792E1C429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66A3F-F794-48B1-B4CF-3A20FE5CF3AD}" type="pres">
      <dgm:prSet presAssocID="{BC39F69D-1B8A-46FD-AF2C-51792E1C429F}" presName="gear1srcNode" presStyleLbl="node1" presStyleIdx="0" presStyleCnt="3"/>
      <dgm:spPr/>
      <dgm:t>
        <a:bodyPr/>
        <a:lstStyle/>
        <a:p>
          <a:endParaRPr lang="en-GB"/>
        </a:p>
      </dgm:t>
    </dgm:pt>
    <dgm:pt modelId="{B2478F92-427C-43BC-9ED6-E79D99908EF2}" type="pres">
      <dgm:prSet presAssocID="{BC39F69D-1B8A-46FD-AF2C-51792E1C429F}" presName="gear1dstNode" presStyleLbl="node1" presStyleIdx="0" presStyleCnt="3"/>
      <dgm:spPr/>
      <dgm:t>
        <a:bodyPr/>
        <a:lstStyle/>
        <a:p>
          <a:endParaRPr lang="en-GB"/>
        </a:p>
      </dgm:t>
    </dgm:pt>
    <dgm:pt modelId="{2F0134C0-B0F7-4DE8-9049-B9A6C28CD16E}" type="pres">
      <dgm:prSet presAssocID="{2936D5C1-468E-423D-9417-740295C4D1F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EF241-9A3A-4B9A-8AFB-3CFBA79209A9}" type="pres">
      <dgm:prSet presAssocID="{2936D5C1-468E-423D-9417-740295C4D1F1}" presName="gear2srcNode" presStyleLbl="node1" presStyleIdx="1" presStyleCnt="3"/>
      <dgm:spPr/>
      <dgm:t>
        <a:bodyPr/>
        <a:lstStyle/>
        <a:p>
          <a:endParaRPr lang="en-GB"/>
        </a:p>
      </dgm:t>
    </dgm:pt>
    <dgm:pt modelId="{87639F07-A21A-41CB-87C2-87FD19FFA127}" type="pres">
      <dgm:prSet presAssocID="{2936D5C1-468E-423D-9417-740295C4D1F1}" presName="gear2dstNode" presStyleLbl="node1" presStyleIdx="1" presStyleCnt="3"/>
      <dgm:spPr/>
      <dgm:t>
        <a:bodyPr/>
        <a:lstStyle/>
        <a:p>
          <a:endParaRPr lang="en-GB"/>
        </a:p>
      </dgm:t>
    </dgm:pt>
    <dgm:pt modelId="{C47B7364-8F5E-4CD9-99E6-9099D4E4EBD0}" type="pres">
      <dgm:prSet presAssocID="{898B77DE-4A4C-45D1-9319-725030F29146}" presName="gear3" presStyleLbl="node1" presStyleIdx="2" presStyleCnt="3"/>
      <dgm:spPr/>
      <dgm:t>
        <a:bodyPr/>
        <a:lstStyle/>
        <a:p>
          <a:endParaRPr lang="en-GB"/>
        </a:p>
      </dgm:t>
    </dgm:pt>
    <dgm:pt modelId="{F1C284D3-C0B8-40C5-959B-8A20C3E02366}" type="pres">
      <dgm:prSet presAssocID="{898B77DE-4A4C-45D1-9319-725030F2914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D6F42B-68E2-4443-B24E-471E3E7CAE4C}" type="pres">
      <dgm:prSet presAssocID="{898B77DE-4A4C-45D1-9319-725030F29146}" presName="gear3srcNode" presStyleLbl="node1" presStyleIdx="2" presStyleCnt="3"/>
      <dgm:spPr/>
      <dgm:t>
        <a:bodyPr/>
        <a:lstStyle/>
        <a:p>
          <a:endParaRPr lang="en-GB"/>
        </a:p>
      </dgm:t>
    </dgm:pt>
    <dgm:pt modelId="{2403B04C-386A-4106-B4F4-E35DBF581D3A}" type="pres">
      <dgm:prSet presAssocID="{898B77DE-4A4C-45D1-9319-725030F29146}" presName="gear3dstNode" presStyleLbl="node1" presStyleIdx="2" presStyleCnt="3"/>
      <dgm:spPr/>
      <dgm:t>
        <a:bodyPr/>
        <a:lstStyle/>
        <a:p>
          <a:endParaRPr lang="en-GB"/>
        </a:p>
      </dgm:t>
    </dgm:pt>
    <dgm:pt modelId="{10656FF2-7999-45AB-B4DC-6564093460B8}" type="pres">
      <dgm:prSet presAssocID="{EB492973-434D-4AA1-8CF0-88DA46702BE7}" presName="connector1" presStyleLbl="sibTrans2D1" presStyleIdx="0" presStyleCnt="3" custLinFactNeighborX="-394" custLinFactNeighborY="-1392"/>
      <dgm:spPr/>
      <dgm:t>
        <a:bodyPr/>
        <a:lstStyle/>
        <a:p>
          <a:endParaRPr lang="en-GB"/>
        </a:p>
      </dgm:t>
    </dgm:pt>
    <dgm:pt modelId="{CC2CF09D-4AEB-4867-AB5C-D0194B0F24B6}" type="pres">
      <dgm:prSet presAssocID="{A9797974-0701-4940-8413-6074CA96DB4A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E2C6F28F-66CD-4F1C-B5F3-A8FD451D63A5}" type="pres">
      <dgm:prSet presAssocID="{2515D83E-99E1-44CD-8482-07A77F6D6AA7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3C0395A-3AEB-4D9B-B443-BBDB92AAA1F2}" type="presOf" srcId="{BC39F69D-1B8A-46FD-AF2C-51792E1C429F}" destId="{B2478F92-427C-43BC-9ED6-E79D99908EF2}" srcOrd="2" destOrd="0" presId="urn:microsoft.com/office/officeart/2005/8/layout/gear1"/>
    <dgm:cxn modelId="{BEF586A8-9745-4B8D-B16C-8E8558E65542}" type="presOf" srcId="{898B77DE-4A4C-45D1-9319-725030F29146}" destId="{F1C284D3-C0B8-40C5-959B-8A20C3E02366}" srcOrd="1" destOrd="0" presId="urn:microsoft.com/office/officeart/2005/8/layout/gear1"/>
    <dgm:cxn modelId="{53566389-0A18-4C01-9412-62548461C8DD}" type="presOf" srcId="{898B77DE-4A4C-45D1-9319-725030F29146}" destId="{E3D6F42B-68E2-4443-B24E-471E3E7CAE4C}" srcOrd="2" destOrd="0" presId="urn:microsoft.com/office/officeart/2005/8/layout/gear1"/>
    <dgm:cxn modelId="{F582C5FA-7C5D-4C02-893C-6793EDE3DB62}" type="presOf" srcId="{898B77DE-4A4C-45D1-9319-725030F29146}" destId="{C47B7364-8F5E-4CD9-99E6-9099D4E4EBD0}" srcOrd="0" destOrd="0" presId="urn:microsoft.com/office/officeart/2005/8/layout/gear1"/>
    <dgm:cxn modelId="{497B4E5A-CBAC-424D-916A-4F82939687A8}" srcId="{7E5A40E6-B4A3-4C88-ADF9-FCBC259B7F7E}" destId="{898B77DE-4A4C-45D1-9319-725030F29146}" srcOrd="2" destOrd="0" parTransId="{FABC835B-9B96-4874-B6E1-7FB07C1FD10B}" sibTransId="{2515D83E-99E1-44CD-8482-07A77F6D6AA7}"/>
    <dgm:cxn modelId="{9465133A-621B-45D2-99A2-7E5A54DB5539}" type="presOf" srcId="{2936D5C1-468E-423D-9417-740295C4D1F1}" destId="{87639F07-A21A-41CB-87C2-87FD19FFA127}" srcOrd="2" destOrd="0" presId="urn:microsoft.com/office/officeart/2005/8/layout/gear1"/>
    <dgm:cxn modelId="{BA8E15CE-44CB-4A69-BBBC-330631601545}" type="presOf" srcId="{EB492973-434D-4AA1-8CF0-88DA46702BE7}" destId="{10656FF2-7999-45AB-B4DC-6564093460B8}" srcOrd="0" destOrd="0" presId="urn:microsoft.com/office/officeart/2005/8/layout/gear1"/>
    <dgm:cxn modelId="{5A8B4239-1F62-41D6-83A7-C8F990246F3A}" type="presOf" srcId="{898B77DE-4A4C-45D1-9319-725030F29146}" destId="{2403B04C-386A-4106-B4F4-E35DBF581D3A}" srcOrd="3" destOrd="0" presId="urn:microsoft.com/office/officeart/2005/8/layout/gear1"/>
    <dgm:cxn modelId="{29B0D26E-E014-4C3C-B5EB-F62F0EC25D0D}" srcId="{7E5A40E6-B4A3-4C88-ADF9-FCBC259B7F7E}" destId="{2936D5C1-468E-423D-9417-740295C4D1F1}" srcOrd="1" destOrd="0" parTransId="{8F9896B0-7980-480B-A3FD-07C2444216C3}" sibTransId="{A9797974-0701-4940-8413-6074CA96DB4A}"/>
    <dgm:cxn modelId="{B6B04941-D38F-405B-9A70-680D4B7E1C94}" type="presOf" srcId="{BC39F69D-1B8A-46FD-AF2C-51792E1C429F}" destId="{323092F5-D386-4299-B572-29DAF694FD4C}" srcOrd="0" destOrd="0" presId="urn:microsoft.com/office/officeart/2005/8/layout/gear1"/>
    <dgm:cxn modelId="{9C0E110D-71FF-4FBF-A6D6-38CF6C4D3014}" type="presOf" srcId="{2936D5C1-468E-423D-9417-740295C4D1F1}" destId="{3D7EF241-9A3A-4B9A-8AFB-3CFBA79209A9}" srcOrd="1" destOrd="0" presId="urn:microsoft.com/office/officeart/2005/8/layout/gear1"/>
    <dgm:cxn modelId="{60961345-82A4-4F9E-9012-4CFF4339E9F2}" srcId="{7E5A40E6-B4A3-4C88-ADF9-FCBC259B7F7E}" destId="{BC39F69D-1B8A-46FD-AF2C-51792E1C429F}" srcOrd="0" destOrd="0" parTransId="{159D6024-C3E4-4C42-A242-AC916BE235DC}" sibTransId="{EB492973-434D-4AA1-8CF0-88DA46702BE7}"/>
    <dgm:cxn modelId="{ADD7EE59-1BA3-42F3-ADF5-57C7265CAA47}" type="presOf" srcId="{2936D5C1-468E-423D-9417-740295C4D1F1}" destId="{2F0134C0-B0F7-4DE8-9049-B9A6C28CD16E}" srcOrd="0" destOrd="0" presId="urn:microsoft.com/office/officeart/2005/8/layout/gear1"/>
    <dgm:cxn modelId="{4901F927-50BA-4062-A064-13404C3163E4}" type="presOf" srcId="{7E5A40E6-B4A3-4C88-ADF9-FCBC259B7F7E}" destId="{11F12231-DD33-4793-9F88-834F7C46C841}" srcOrd="0" destOrd="0" presId="urn:microsoft.com/office/officeart/2005/8/layout/gear1"/>
    <dgm:cxn modelId="{0E1CF60C-C264-423D-BE99-87C742656710}" type="presOf" srcId="{A9797974-0701-4940-8413-6074CA96DB4A}" destId="{CC2CF09D-4AEB-4867-AB5C-D0194B0F24B6}" srcOrd="0" destOrd="0" presId="urn:microsoft.com/office/officeart/2005/8/layout/gear1"/>
    <dgm:cxn modelId="{A2297169-F133-449D-9267-5A7B49ED72CA}" type="presOf" srcId="{2515D83E-99E1-44CD-8482-07A77F6D6AA7}" destId="{E2C6F28F-66CD-4F1C-B5F3-A8FD451D63A5}" srcOrd="0" destOrd="0" presId="urn:microsoft.com/office/officeart/2005/8/layout/gear1"/>
    <dgm:cxn modelId="{7D4E4ABB-6748-4AC1-9FF9-8E98B34D6154}" type="presOf" srcId="{BC39F69D-1B8A-46FD-AF2C-51792E1C429F}" destId="{23266A3F-F794-48B1-B4CF-3A20FE5CF3AD}" srcOrd="1" destOrd="0" presId="urn:microsoft.com/office/officeart/2005/8/layout/gear1"/>
    <dgm:cxn modelId="{0C7C6F4B-9306-4CE0-9D3B-E619424D0550}" type="presParOf" srcId="{11F12231-DD33-4793-9F88-834F7C46C841}" destId="{323092F5-D386-4299-B572-29DAF694FD4C}" srcOrd="0" destOrd="0" presId="urn:microsoft.com/office/officeart/2005/8/layout/gear1"/>
    <dgm:cxn modelId="{E8B9ACFC-AADE-4EF6-9E5F-50245220D0B8}" type="presParOf" srcId="{11F12231-DD33-4793-9F88-834F7C46C841}" destId="{23266A3F-F794-48B1-B4CF-3A20FE5CF3AD}" srcOrd="1" destOrd="0" presId="urn:microsoft.com/office/officeart/2005/8/layout/gear1"/>
    <dgm:cxn modelId="{E4EAE26B-5341-4B33-9873-96E7382922A0}" type="presParOf" srcId="{11F12231-DD33-4793-9F88-834F7C46C841}" destId="{B2478F92-427C-43BC-9ED6-E79D99908EF2}" srcOrd="2" destOrd="0" presId="urn:microsoft.com/office/officeart/2005/8/layout/gear1"/>
    <dgm:cxn modelId="{576A07CA-B6A4-4762-A3A8-E8165422BAA8}" type="presParOf" srcId="{11F12231-DD33-4793-9F88-834F7C46C841}" destId="{2F0134C0-B0F7-4DE8-9049-B9A6C28CD16E}" srcOrd="3" destOrd="0" presId="urn:microsoft.com/office/officeart/2005/8/layout/gear1"/>
    <dgm:cxn modelId="{1419898F-6724-4845-99E4-12A8009A6897}" type="presParOf" srcId="{11F12231-DD33-4793-9F88-834F7C46C841}" destId="{3D7EF241-9A3A-4B9A-8AFB-3CFBA79209A9}" srcOrd="4" destOrd="0" presId="urn:microsoft.com/office/officeart/2005/8/layout/gear1"/>
    <dgm:cxn modelId="{1251595C-54C3-4EC1-8F6E-F7E8BE501568}" type="presParOf" srcId="{11F12231-DD33-4793-9F88-834F7C46C841}" destId="{87639F07-A21A-41CB-87C2-87FD19FFA127}" srcOrd="5" destOrd="0" presId="urn:microsoft.com/office/officeart/2005/8/layout/gear1"/>
    <dgm:cxn modelId="{459CE911-461D-4209-9D89-562B9A3A2DB2}" type="presParOf" srcId="{11F12231-DD33-4793-9F88-834F7C46C841}" destId="{C47B7364-8F5E-4CD9-99E6-9099D4E4EBD0}" srcOrd="6" destOrd="0" presId="urn:microsoft.com/office/officeart/2005/8/layout/gear1"/>
    <dgm:cxn modelId="{26BB8F5C-4549-4107-993F-4F72AD55746C}" type="presParOf" srcId="{11F12231-DD33-4793-9F88-834F7C46C841}" destId="{F1C284D3-C0B8-40C5-959B-8A20C3E02366}" srcOrd="7" destOrd="0" presId="urn:microsoft.com/office/officeart/2005/8/layout/gear1"/>
    <dgm:cxn modelId="{3155185A-39AD-4C47-A77F-CE66CF221380}" type="presParOf" srcId="{11F12231-DD33-4793-9F88-834F7C46C841}" destId="{E3D6F42B-68E2-4443-B24E-471E3E7CAE4C}" srcOrd="8" destOrd="0" presId="urn:microsoft.com/office/officeart/2005/8/layout/gear1"/>
    <dgm:cxn modelId="{EEE6C5BA-E7A9-4565-A0E3-935719F0D347}" type="presParOf" srcId="{11F12231-DD33-4793-9F88-834F7C46C841}" destId="{2403B04C-386A-4106-B4F4-E35DBF581D3A}" srcOrd="9" destOrd="0" presId="urn:microsoft.com/office/officeart/2005/8/layout/gear1"/>
    <dgm:cxn modelId="{A3B85974-8B3D-4F93-AFA3-D11BF8FBDD1A}" type="presParOf" srcId="{11F12231-DD33-4793-9F88-834F7C46C841}" destId="{10656FF2-7999-45AB-B4DC-6564093460B8}" srcOrd="10" destOrd="0" presId="urn:microsoft.com/office/officeart/2005/8/layout/gear1"/>
    <dgm:cxn modelId="{19C0F38A-CAFE-4685-BA40-A0837E5788D4}" type="presParOf" srcId="{11F12231-DD33-4793-9F88-834F7C46C841}" destId="{CC2CF09D-4AEB-4867-AB5C-D0194B0F24B6}" srcOrd="11" destOrd="0" presId="urn:microsoft.com/office/officeart/2005/8/layout/gear1"/>
    <dgm:cxn modelId="{688EAD87-0F89-4497-BF74-0ED7CDFDD865}" type="presParOf" srcId="{11F12231-DD33-4793-9F88-834F7C46C841}" destId="{E2C6F28F-66CD-4F1C-B5F3-A8FD451D63A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8F0E9-B6AF-465B-A750-155DFDFEB390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135FC8E-13BD-427B-B235-283FA1E74024}">
      <dgm:prSet phldrT="[Text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3200" noProof="0" dirty="0" smtClean="0">
              <a:latin typeface="Cambria" panose="02040503050406030204" pitchFamily="18" charset="0"/>
            </a:rPr>
            <a:t>Territorial integration in Danube region</a:t>
          </a:r>
          <a:endParaRPr lang="en-GB" sz="3200" noProof="0" dirty="0">
            <a:latin typeface="Cambria" panose="02040503050406030204" pitchFamily="18" charset="0"/>
          </a:endParaRPr>
        </a:p>
      </dgm:t>
    </dgm:pt>
    <dgm:pt modelId="{9D1589A4-CDE1-4ADF-A64B-D911DA369F03}" type="parTrans" cxnId="{0EC0AB96-8A7D-42DF-8D09-03827D13C0A6}">
      <dgm:prSet/>
      <dgm:spPr/>
      <dgm:t>
        <a:bodyPr/>
        <a:lstStyle/>
        <a:p>
          <a:endParaRPr lang="en-GB" noProof="0" dirty="0"/>
        </a:p>
      </dgm:t>
    </dgm:pt>
    <dgm:pt modelId="{6CEC4684-F381-410B-9959-9E35CC0F655B}" type="sibTrans" cxnId="{0EC0AB96-8A7D-42DF-8D09-03827D13C0A6}">
      <dgm:prSet/>
      <dgm:spPr/>
      <dgm:t>
        <a:bodyPr/>
        <a:lstStyle/>
        <a:p>
          <a:endParaRPr lang="en-GB" noProof="0" dirty="0"/>
        </a:p>
      </dgm:t>
    </dgm:pt>
    <dgm:pt modelId="{0433378D-2C8C-4403-840B-AEF23DC75ECB}">
      <dgm:prSet phldrT="[Text]" custT="1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3200" noProof="0" dirty="0" smtClean="0">
              <a:latin typeface="Cambria" panose="02040503050406030204" pitchFamily="18" charset="0"/>
            </a:rPr>
            <a:t>Acting as policy driver</a:t>
          </a:r>
          <a:endParaRPr lang="en-GB" sz="3200" noProof="0" dirty="0">
            <a:latin typeface="Cambria" panose="02040503050406030204" pitchFamily="18" charset="0"/>
          </a:endParaRPr>
        </a:p>
      </dgm:t>
    </dgm:pt>
    <dgm:pt modelId="{E0318230-8CFC-44AE-BB76-4137DE76E255}" type="parTrans" cxnId="{5ABDFD3C-988A-436F-B0C3-0EB0B75C59DE}">
      <dgm:prSet/>
      <dgm:spPr/>
      <dgm:t>
        <a:bodyPr/>
        <a:lstStyle/>
        <a:p>
          <a:endParaRPr lang="en-GB" noProof="0" dirty="0"/>
        </a:p>
      </dgm:t>
    </dgm:pt>
    <dgm:pt modelId="{98AE9DBA-B60A-41ED-864F-81314CAD5A1C}" type="sibTrans" cxnId="{5ABDFD3C-988A-436F-B0C3-0EB0B75C59DE}">
      <dgm:prSet/>
      <dgm:spPr/>
      <dgm:t>
        <a:bodyPr/>
        <a:lstStyle/>
        <a:p>
          <a:endParaRPr lang="en-GB" noProof="0" dirty="0"/>
        </a:p>
      </dgm:t>
    </dgm:pt>
    <dgm:pt modelId="{E672FCE3-A828-433D-8079-A0B21E2E7DBD}">
      <dgm:prSet phldrT="[Text]"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3200" noProof="0" dirty="0" smtClean="0">
              <a:latin typeface="Cambria" panose="02040503050406030204" pitchFamily="18" charset="0"/>
            </a:rPr>
            <a:t>Contribution to EUSDR objectives</a:t>
          </a:r>
          <a:endParaRPr lang="en-GB" sz="3200" noProof="0" dirty="0">
            <a:latin typeface="Cambria" panose="02040503050406030204" pitchFamily="18" charset="0"/>
          </a:endParaRPr>
        </a:p>
      </dgm:t>
    </dgm:pt>
    <dgm:pt modelId="{D859988F-BC9C-404A-A9E8-4C8B83A21C03}" type="parTrans" cxnId="{98AAB4E1-59A8-48E4-AD7B-AC3D45C8979E}">
      <dgm:prSet/>
      <dgm:spPr/>
      <dgm:t>
        <a:bodyPr/>
        <a:lstStyle/>
        <a:p>
          <a:endParaRPr lang="en-GB" noProof="0" dirty="0"/>
        </a:p>
      </dgm:t>
    </dgm:pt>
    <dgm:pt modelId="{99314A54-F3F6-48A8-9340-1B93E90A1228}" type="sibTrans" cxnId="{98AAB4E1-59A8-48E4-AD7B-AC3D45C8979E}">
      <dgm:prSet/>
      <dgm:spPr/>
      <dgm:t>
        <a:bodyPr/>
        <a:lstStyle/>
        <a:p>
          <a:endParaRPr lang="en-GB" noProof="0" dirty="0"/>
        </a:p>
      </dgm:t>
    </dgm:pt>
    <dgm:pt modelId="{D3D3D80C-BA3F-474D-935A-A78FEB4BD45F}" type="pres">
      <dgm:prSet presAssocID="{BFA8F0E9-B6AF-465B-A750-155DFDFEB39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0B3FAC08-A55B-4530-AE2A-FB8CDBFEE8B4}" type="pres">
      <dgm:prSet presAssocID="{A135FC8E-13BD-427B-B235-283FA1E74024}" presName="linNode" presStyleCnt="0"/>
      <dgm:spPr/>
      <dgm:t>
        <a:bodyPr/>
        <a:lstStyle/>
        <a:p>
          <a:endParaRPr lang="hu-HU"/>
        </a:p>
      </dgm:t>
    </dgm:pt>
    <dgm:pt modelId="{D59260F7-73C1-4BAB-862B-8C481C15CB5F}" type="pres">
      <dgm:prSet presAssocID="{A135FC8E-13BD-427B-B235-283FA1E74024}" presName="parentShp" presStyleLbl="node1" presStyleIdx="0" presStyleCnt="3" custScaleX="206956" custLinFactNeighborX="-26" custLinFactNeighborY="-13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6EC292-537D-4F94-B59C-549C81FFF60E}" type="pres">
      <dgm:prSet presAssocID="{A135FC8E-13BD-427B-B235-283FA1E74024}" presName="childShp" presStyleLbl="bgAccFollowNode1" presStyleIdx="0" presStyleCnt="3">
        <dgm:presLayoutVars>
          <dgm:bulletEnabled val="1"/>
        </dgm:presLayoutVars>
      </dgm:prSet>
      <dgm:spPr>
        <a:solidFill>
          <a:srgbClr val="FFE89F">
            <a:alpha val="89804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u-HU"/>
        </a:p>
      </dgm:t>
    </dgm:pt>
    <dgm:pt modelId="{360497CB-3D55-48AA-922A-E65EC7B32651}" type="pres">
      <dgm:prSet presAssocID="{6CEC4684-F381-410B-9959-9E35CC0F655B}" presName="spacing" presStyleCnt="0"/>
      <dgm:spPr/>
      <dgm:t>
        <a:bodyPr/>
        <a:lstStyle/>
        <a:p>
          <a:endParaRPr lang="hu-HU"/>
        </a:p>
      </dgm:t>
    </dgm:pt>
    <dgm:pt modelId="{B1F96CBF-1931-425B-8C65-D6BB65D2AC27}" type="pres">
      <dgm:prSet presAssocID="{0433378D-2C8C-4403-840B-AEF23DC75ECB}" presName="linNode" presStyleCnt="0"/>
      <dgm:spPr/>
      <dgm:t>
        <a:bodyPr/>
        <a:lstStyle/>
        <a:p>
          <a:endParaRPr lang="hu-HU"/>
        </a:p>
      </dgm:t>
    </dgm:pt>
    <dgm:pt modelId="{F6E6327E-DEC1-4FF5-805B-55CCAB9FFF8C}" type="pres">
      <dgm:prSet presAssocID="{0433378D-2C8C-4403-840B-AEF23DC75ECB}" presName="parentShp" presStyleLbl="node1" presStyleIdx="1" presStyleCnt="3" custScaleX="20539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38DC00-611A-4E65-AB69-3CFB87A27628}" type="pres">
      <dgm:prSet presAssocID="{0433378D-2C8C-4403-840B-AEF23DC75ECB}" presName="childShp" presStyleLbl="bgAccFollowNode1" presStyleIdx="1" presStyleCnt="3">
        <dgm:presLayoutVars>
          <dgm:bulletEnabled val="1"/>
        </dgm:presLayoutVars>
      </dgm:prSet>
      <dgm:spPr>
        <a:solidFill>
          <a:srgbClr val="BEE395">
            <a:alpha val="89804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u-HU"/>
        </a:p>
      </dgm:t>
    </dgm:pt>
    <dgm:pt modelId="{07D0EF2A-68E1-4E3A-88DB-A39FC8613955}" type="pres">
      <dgm:prSet presAssocID="{98AE9DBA-B60A-41ED-864F-81314CAD5A1C}" presName="spacing" presStyleCnt="0"/>
      <dgm:spPr/>
      <dgm:t>
        <a:bodyPr/>
        <a:lstStyle/>
        <a:p>
          <a:endParaRPr lang="hu-HU"/>
        </a:p>
      </dgm:t>
    </dgm:pt>
    <dgm:pt modelId="{6AED3AAC-B046-4803-B3A3-C0D43F0C22F9}" type="pres">
      <dgm:prSet presAssocID="{E672FCE3-A828-433D-8079-A0B21E2E7DBD}" presName="linNode" presStyleCnt="0"/>
      <dgm:spPr/>
      <dgm:t>
        <a:bodyPr/>
        <a:lstStyle/>
        <a:p>
          <a:endParaRPr lang="hu-HU"/>
        </a:p>
      </dgm:t>
    </dgm:pt>
    <dgm:pt modelId="{9751D626-D1FB-42B9-9DC4-D326B72A8189}" type="pres">
      <dgm:prSet presAssocID="{E672FCE3-A828-433D-8079-A0B21E2E7DBD}" presName="parentShp" presStyleLbl="node1" presStyleIdx="2" presStyleCnt="3" custScaleX="2032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531048-5572-4243-B34B-08E7A1055B7E}" type="pres">
      <dgm:prSet presAssocID="{E672FCE3-A828-433D-8079-A0B21E2E7DBD}" presName="childShp" presStyleLbl="bgAccFollowNode1" presStyleIdx="2" presStyleCnt="3">
        <dgm:presLayoutVars>
          <dgm:bulletEnabled val="1"/>
        </dgm:presLayoutVars>
      </dgm:prSet>
      <dgm:spPr>
        <a:solidFill>
          <a:srgbClr val="B1C7E1">
            <a:alpha val="89804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u-HU"/>
        </a:p>
      </dgm:t>
    </dgm:pt>
  </dgm:ptLst>
  <dgm:cxnLst>
    <dgm:cxn modelId="{E09EF66B-458D-4C06-B183-CDE3F85EDFCA}" type="presOf" srcId="{0433378D-2C8C-4403-840B-AEF23DC75ECB}" destId="{F6E6327E-DEC1-4FF5-805B-55CCAB9FFF8C}" srcOrd="0" destOrd="0" presId="urn:microsoft.com/office/officeart/2005/8/layout/vList6"/>
    <dgm:cxn modelId="{75F2FC07-E574-48E4-87DA-C2E60B9840C3}" type="presOf" srcId="{E672FCE3-A828-433D-8079-A0B21E2E7DBD}" destId="{9751D626-D1FB-42B9-9DC4-D326B72A8189}" srcOrd="0" destOrd="0" presId="urn:microsoft.com/office/officeart/2005/8/layout/vList6"/>
    <dgm:cxn modelId="{98AAB4E1-59A8-48E4-AD7B-AC3D45C8979E}" srcId="{BFA8F0E9-B6AF-465B-A750-155DFDFEB390}" destId="{E672FCE3-A828-433D-8079-A0B21E2E7DBD}" srcOrd="2" destOrd="0" parTransId="{D859988F-BC9C-404A-A9E8-4C8B83A21C03}" sibTransId="{99314A54-F3F6-48A8-9340-1B93E90A1228}"/>
    <dgm:cxn modelId="{5ABDFD3C-988A-436F-B0C3-0EB0B75C59DE}" srcId="{BFA8F0E9-B6AF-465B-A750-155DFDFEB390}" destId="{0433378D-2C8C-4403-840B-AEF23DC75ECB}" srcOrd="1" destOrd="0" parTransId="{E0318230-8CFC-44AE-BB76-4137DE76E255}" sibTransId="{98AE9DBA-B60A-41ED-864F-81314CAD5A1C}"/>
    <dgm:cxn modelId="{E8EE3531-096B-47A1-B5CB-8230F7DCBCA3}" type="presOf" srcId="{A135FC8E-13BD-427B-B235-283FA1E74024}" destId="{D59260F7-73C1-4BAB-862B-8C481C15CB5F}" srcOrd="0" destOrd="0" presId="urn:microsoft.com/office/officeart/2005/8/layout/vList6"/>
    <dgm:cxn modelId="{0EC0AB96-8A7D-42DF-8D09-03827D13C0A6}" srcId="{BFA8F0E9-B6AF-465B-A750-155DFDFEB390}" destId="{A135FC8E-13BD-427B-B235-283FA1E74024}" srcOrd="0" destOrd="0" parTransId="{9D1589A4-CDE1-4ADF-A64B-D911DA369F03}" sibTransId="{6CEC4684-F381-410B-9959-9E35CC0F655B}"/>
    <dgm:cxn modelId="{D28EB8B9-A410-4B48-B1F4-01B3BB33DE6C}" type="presOf" srcId="{BFA8F0E9-B6AF-465B-A750-155DFDFEB390}" destId="{D3D3D80C-BA3F-474D-935A-A78FEB4BD45F}" srcOrd="0" destOrd="0" presId="urn:microsoft.com/office/officeart/2005/8/layout/vList6"/>
    <dgm:cxn modelId="{16F6D1F5-9783-4F05-9994-270D7A27BCD4}" type="presParOf" srcId="{D3D3D80C-BA3F-474D-935A-A78FEB4BD45F}" destId="{0B3FAC08-A55B-4530-AE2A-FB8CDBFEE8B4}" srcOrd="0" destOrd="0" presId="urn:microsoft.com/office/officeart/2005/8/layout/vList6"/>
    <dgm:cxn modelId="{82ACD959-2919-4938-9748-35BA0760F569}" type="presParOf" srcId="{0B3FAC08-A55B-4530-AE2A-FB8CDBFEE8B4}" destId="{D59260F7-73C1-4BAB-862B-8C481C15CB5F}" srcOrd="0" destOrd="0" presId="urn:microsoft.com/office/officeart/2005/8/layout/vList6"/>
    <dgm:cxn modelId="{7F62CAE6-0BC3-4667-8FBA-52F053BEDBAA}" type="presParOf" srcId="{0B3FAC08-A55B-4530-AE2A-FB8CDBFEE8B4}" destId="{BF6EC292-537D-4F94-B59C-549C81FFF60E}" srcOrd="1" destOrd="0" presId="urn:microsoft.com/office/officeart/2005/8/layout/vList6"/>
    <dgm:cxn modelId="{17ED9E00-4119-4A9E-BF5F-34C983917123}" type="presParOf" srcId="{D3D3D80C-BA3F-474D-935A-A78FEB4BD45F}" destId="{360497CB-3D55-48AA-922A-E65EC7B32651}" srcOrd="1" destOrd="0" presId="urn:microsoft.com/office/officeart/2005/8/layout/vList6"/>
    <dgm:cxn modelId="{E0CF960F-52A7-4154-B8D3-43C9C236BC85}" type="presParOf" srcId="{D3D3D80C-BA3F-474D-935A-A78FEB4BD45F}" destId="{B1F96CBF-1931-425B-8C65-D6BB65D2AC27}" srcOrd="2" destOrd="0" presId="urn:microsoft.com/office/officeart/2005/8/layout/vList6"/>
    <dgm:cxn modelId="{C1FA2186-9C7A-4549-84C0-4F91CDC19631}" type="presParOf" srcId="{B1F96CBF-1931-425B-8C65-D6BB65D2AC27}" destId="{F6E6327E-DEC1-4FF5-805B-55CCAB9FFF8C}" srcOrd="0" destOrd="0" presId="urn:microsoft.com/office/officeart/2005/8/layout/vList6"/>
    <dgm:cxn modelId="{27605869-C387-48FA-8064-7339BB8ECDCE}" type="presParOf" srcId="{B1F96CBF-1931-425B-8C65-D6BB65D2AC27}" destId="{6938DC00-611A-4E65-AB69-3CFB87A27628}" srcOrd="1" destOrd="0" presId="urn:microsoft.com/office/officeart/2005/8/layout/vList6"/>
    <dgm:cxn modelId="{8E9E9C46-96AB-4A1B-9694-B146C83F51A5}" type="presParOf" srcId="{D3D3D80C-BA3F-474D-935A-A78FEB4BD45F}" destId="{07D0EF2A-68E1-4E3A-88DB-A39FC8613955}" srcOrd="3" destOrd="0" presId="urn:microsoft.com/office/officeart/2005/8/layout/vList6"/>
    <dgm:cxn modelId="{C4DA4A83-E95B-4E23-B706-1D93EBAEC53D}" type="presParOf" srcId="{D3D3D80C-BA3F-474D-935A-A78FEB4BD45F}" destId="{6AED3AAC-B046-4803-B3A3-C0D43F0C22F9}" srcOrd="4" destOrd="0" presId="urn:microsoft.com/office/officeart/2005/8/layout/vList6"/>
    <dgm:cxn modelId="{53894753-A732-4B54-B3AE-3CD1CB2BFFD6}" type="presParOf" srcId="{6AED3AAC-B046-4803-B3A3-C0D43F0C22F9}" destId="{9751D626-D1FB-42B9-9DC4-D326B72A8189}" srcOrd="0" destOrd="0" presId="urn:microsoft.com/office/officeart/2005/8/layout/vList6"/>
    <dgm:cxn modelId="{30F6CB30-59BB-4870-961D-B11E2E4F336F}" type="presParOf" srcId="{6AED3AAC-B046-4803-B3A3-C0D43F0C22F9}" destId="{11531048-5572-4243-B34B-08E7A1055B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613E32-F3C9-4EF1-80D7-53C303F1C3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CC8DFF-2E0A-4518-81A6-D87B4ABC79FF}">
      <dgm:prSet phldrT="[Text]"/>
      <dgm:spPr>
        <a:solidFill>
          <a:srgbClr val="BEE395"/>
        </a:solidFill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strengthen </a:t>
          </a:r>
          <a:r>
            <a:rPr lang="en-GB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links and synergies between projects </a:t>
          </a:r>
          <a:r>
            <a:rPr lang="hu-H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of</a:t>
          </a:r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 similar / connected topics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BBAB88C8-5E69-41DA-9EAD-B11729D86C6F}" type="parTrans" cxnId="{840D9DA6-A029-4521-9E93-AC57EA2F8DC2}">
      <dgm:prSet/>
      <dgm:spPr/>
      <dgm:t>
        <a:bodyPr/>
        <a:lstStyle/>
        <a:p>
          <a:endParaRPr lang="en-GB"/>
        </a:p>
      </dgm:t>
    </dgm:pt>
    <dgm:pt modelId="{27510F01-78F1-4CDF-BD48-D81217920005}" type="sibTrans" cxnId="{840D9DA6-A029-4521-9E93-AC57EA2F8DC2}">
      <dgm:prSet/>
      <dgm:spPr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A5F070AB-EE91-4C9C-BDA7-0A7C5B7EBC02}">
      <dgm:prSet phldrT="[Text]"/>
      <dgm:spPr>
        <a:solidFill>
          <a:srgbClr val="FFE38B">
            <a:alpha val="90000"/>
          </a:srgbClr>
        </a:solidFill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exploit and consolidate </a:t>
          </a:r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one another's </a:t>
          </a:r>
          <a:r>
            <a:rPr lang="en-GB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achievements</a:t>
          </a:r>
          <a:endParaRPr lang="en-GB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57265873-CE06-45DF-ADB4-26AB72B0912C}" type="parTrans" cxnId="{CA89C592-8BD7-42DE-9643-54917C234EFA}">
      <dgm:prSet/>
      <dgm:spPr/>
      <dgm:t>
        <a:bodyPr/>
        <a:lstStyle/>
        <a:p>
          <a:endParaRPr lang="en-GB"/>
        </a:p>
      </dgm:t>
    </dgm:pt>
    <dgm:pt modelId="{451FB544-0366-4DBA-89C3-FD2E84960F19}" type="sibTrans" cxnId="{CA89C592-8BD7-42DE-9643-54917C234EFA}">
      <dgm:prSet/>
      <dgm:spPr/>
      <dgm:t>
        <a:bodyPr/>
        <a:lstStyle/>
        <a:p>
          <a:endParaRPr lang="en-GB"/>
        </a:p>
      </dgm:t>
    </dgm:pt>
    <dgm:pt modelId="{51DC470E-1DFD-4E24-A65F-01E2E45A0E48}">
      <dgm:prSet phldrT="[Text]"/>
      <dgm:spPr>
        <a:solidFill>
          <a:srgbClr val="C5C5C5"/>
        </a:solidFill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fill knowledge-gaps </a:t>
          </a:r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by linking actors with complementary thematic expertise, geographical scope 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AEF4B2A3-70A1-4F7A-82C2-1A9B6E73CE1C}" type="parTrans" cxnId="{3FDC0BAE-E2E3-41E6-BBB5-066A7F9515FB}">
      <dgm:prSet/>
      <dgm:spPr/>
      <dgm:t>
        <a:bodyPr/>
        <a:lstStyle/>
        <a:p>
          <a:endParaRPr lang="en-GB"/>
        </a:p>
      </dgm:t>
    </dgm:pt>
    <dgm:pt modelId="{BE076BFD-C59D-467D-9274-09ADEDD6F439}" type="sibTrans" cxnId="{3FDC0BAE-E2E3-41E6-BBB5-066A7F9515FB}">
      <dgm:prSet/>
      <dgm:spPr/>
      <dgm:t>
        <a:bodyPr/>
        <a:lstStyle/>
        <a:p>
          <a:endParaRPr lang="en-GB"/>
        </a:p>
      </dgm:t>
    </dgm:pt>
    <dgm:pt modelId="{16291FB7-B231-439B-B3F0-A56B35C79814}">
      <dgm:prSet/>
      <dgm:spPr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1" dirty="0" smtClean="0">
              <a:solidFill>
                <a:schemeClr val="bg1"/>
              </a:solidFill>
              <a:latin typeface="Cambria" panose="02040503050406030204" pitchFamily="18" charset="0"/>
              <a:sym typeface="Wingdings"/>
            </a:rPr>
            <a:t>increasing visibility </a:t>
          </a:r>
          <a:r>
            <a:rPr lang="en-GB" dirty="0" smtClean="0">
              <a:solidFill>
                <a:schemeClr val="bg1"/>
              </a:solidFill>
              <a:latin typeface="Cambria" panose="02040503050406030204" pitchFamily="18" charset="0"/>
              <a:sym typeface="Wingdings"/>
            </a:rPr>
            <a:t>of projects and the programme to </a:t>
          </a:r>
          <a:r>
            <a:rPr lang="en-GB" b="1" dirty="0" smtClean="0">
              <a:solidFill>
                <a:schemeClr val="bg1"/>
              </a:solidFill>
              <a:latin typeface="Cambria" panose="02040503050406030204" pitchFamily="18" charset="0"/>
              <a:sym typeface="Wingdings"/>
            </a:rPr>
            <a:t>ensure impact on policy making </a:t>
          </a:r>
          <a:r>
            <a:rPr lang="en-GB" dirty="0" smtClean="0">
              <a:solidFill>
                <a:schemeClr val="bg1"/>
              </a:solidFill>
              <a:latin typeface="Cambria" panose="02040503050406030204" pitchFamily="18" charset="0"/>
              <a:sym typeface="Wingdings"/>
            </a:rPr>
            <a:t>process</a:t>
          </a:r>
        </a:p>
      </dgm:t>
    </dgm:pt>
    <dgm:pt modelId="{1FB2EE67-64F2-4F75-8310-55DA86767543}" type="parTrans" cxnId="{AFBFCBBD-B867-41DF-8AD3-26BD5BC7862C}">
      <dgm:prSet/>
      <dgm:spPr/>
      <dgm:t>
        <a:bodyPr/>
        <a:lstStyle/>
        <a:p>
          <a:endParaRPr lang="en-GB"/>
        </a:p>
      </dgm:t>
    </dgm:pt>
    <dgm:pt modelId="{846B0938-A089-44EE-83AB-7F234BA8E3BC}" type="sibTrans" cxnId="{AFBFCBBD-B867-41DF-8AD3-26BD5BC7862C}">
      <dgm:prSet/>
      <dgm:spPr/>
      <dgm:t>
        <a:bodyPr/>
        <a:lstStyle/>
        <a:p>
          <a:endParaRPr lang="en-GB"/>
        </a:p>
      </dgm:t>
    </dgm:pt>
    <dgm:pt modelId="{58444919-D6BD-4EE9-8B1B-C1C0946B1971}">
      <dgm:prSet/>
      <dgm:spPr>
        <a:solidFill>
          <a:srgbClr val="BEE395"/>
        </a:solidFill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strengthen </a:t>
          </a:r>
          <a:r>
            <a:rPr lang="en-GB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strategic thematic networks </a:t>
          </a:r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in the Programme area</a:t>
          </a:r>
        </a:p>
      </dgm:t>
    </dgm:pt>
    <dgm:pt modelId="{3B397215-C489-4E63-90B3-8DE9CCA2A0C2}" type="parTrans" cxnId="{217E374F-DBEF-4427-B6F2-4FACE0806B86}">
      <dgm:prSet/>
      <dgm:spPr/>
      <dgm:t>
        <a:bodyPr/>
        <a:lstStyle/>
        <a:p>
          <a:endParaRPr lang="en-GB"/>
        </a:p>
      </dgm:t>
    </dgm:pt>
    <dgm:pt modelId="{2AC9C1A3-85C0-4646-AAA5-20D7FA2B4CF3}" type="sibTrans" cxnId="{217E374F-DBEF-4427-B6F2-4FACE0806B86}">
      <dgm:prSet/>
      <dgm:spPr/>
      <dgm:t>
        <a:bodyPr/>
        <a:lstStyle/>
        <a:p>
          <a:endParaRPr lang="en-GB"/>
        </a:p>
      </dgm:t>
    </dgm:pt>
    <dgm:pt modelId="{3A51DF9A-8598-4B08-B0F8-D377E7666951}" type="pres">
      <dgm:prSet presAssocID="{A2613E32-F3C9-4EF1-80D7-53C303F1C3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AD0B292B-350A-4E7D-8FA9-92F3A1A42856}" type="pres">
      <dgm:prSet presAssocID="{A2613E32-F3C9-4EF1-80D7-53C303F1C360}" presName="Name1" presStyleCnt="0"/>
      <dgm:spPr/>
    </dgm:pt>
    <dgm:pt modelId="{FF9DA9E3-CDF7-4A36-8BA5-4A13814D886E}" type="pres">
      <dgm:prSet presAssocID="{A2613E32-F3C9-4EF1-80D7-53C303F1C360}" presName="cycle" presStyleCnt="0"/>
      <dgm:spPr/>
    </dgm:pt>
    <dgm:pt modelId="{C0BE3ED3-A71D-4A65-88CD-04B3389101D5}" type="pres">
      <dgm:prSet presAssocID="{A2613E32-F3C9-4EF1-80D7-53C303F1C360}" presName="srcNode" presStyleLbl="node1" presStyleIdx="0" presStyleCnt="5"/>
      <dgm:spPr/>
    </dgm:pt>
    <dgm:pt modelId="{71B0CA61-631D-4B57-B256-0E62B893E3A6}" type="pres">
      <dgm:prSet presAssocID="{A2613E32-F3C9-4EF1-80D7-53C303F1C360}" presName="conn" presStyleLbl="parChTrans1D2" presStyleIdx="0" presStyleCnt="1"/>
      <dgm:spPr/>
      <dgm:t>
        <a:bodyPr/>
        <a:lstStyle/>
        <a:p>
          <a:endParaRPr lang="hu-HU"/>
        </a:p>
      </dgm:t>
    </dgm:pt>
    <dgm:pt modelId="{434531BC-C1F3-4357-AF25-4EA1F94AC378}" type="pres">
      <dgm:prSet presAssocID="{A2613E32-F3C9-4EF1-80D7-53C303F1C360}" presName="extraNode" presStyleLbl="node1" presStyleIdx="0" presStyleCnt="5"/>
      <dgm:spPr/>
    </dgm:pt>
    <dgm:pt modelId="{E762D4DC-07C6-452D-8D94-5CB05802A256}" type="pres">
      <dgm:prSet presAssocID="{A2613E32-F3C9-4EF1-80D7-53C303F1C360}" presName="dstNode" presStyleLbl="node1" presStyleIdx="0" presStyleCnt="5"/>
      <dgm:spPr/>
    </dgm:pt>
    <dgm:pt modelId="{DA589D04-4CA3-4302-BBE5-DB5A00436C11}" type="pres">
      <dgm:prSet presAssocID="{2BCC8DFF-2E0A-4518-81A6-D87B4ABC79F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DDA15F-8A20-4338-972B-F7DF2A76CA69}" type="pres">
      <dgm:prSet presAssocID="{2BCC8DFF-2E0A-4518-81A6-D87B4ABC79FF}" presName="accent_1" presStyleCnt="0"/>
      <dgm:spPr/>
    </dgm:pt>
    <dgm:pt modelId="{1DEF4BFD-6E83-4181-92C7-B5E854D99D70}" type="pres">
      <dgm:prSet presAssocID="{2BCC8DFF-2E0A-4518-81A6-D87B4ABC79FF}" presName="accentRepeatNode" presStyleLbl="solidFgAcc1" presStyleIdx="0" presStyleCnt="5"/>
      <dgm:spPr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DB96ECA4-1FCE-4BAA-81CE-ED7A8980E23C}" type="pres">
      <dgm:prSet presAssocID="{A5F070AB-EE91-4C9C-BDA7-0A7C5B7EBC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352EA0-9FD2-4D2E-AFE0-C670D7F5C0B1}" type="pres">
      <dgm:prSet presAssocID="{A5F070AB-EE91-4C9C-BDA7-0A7C5B7EBC02}" presName="accent_2" presStyleCnt="0"/>
      <dgm:spPr/>
    </dgm:pt>
    <dgm:pt modelId="{3F6F1379-D65D-4213-A4DF-29B18A7B62D3}" type="pres">
      <dgm:prSet presAssocID="{A5F070AB-EE91-4C9C-BDA7-0A7C5B7EBC02}" presName="accentRepeatNode" presStyleLbl="solidFgAcc1" presStyleIdx="1" presStyleCnt="5"/>
      <dgm:spPr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1674CF11-DA36-4D3D-87ED-6ED62EF1BBC0}" type="pres">
      <dgm:prSet presAssocID="{51DC470E-1DFD-4E24-A65F-01E2E45A0E4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8F1081-DBC7-4C2D-AD03-D3ED35B4D704}" type="pres">
      <dgm:prSet presAssocID="{51DC470E-1DFD-4E24-A65F-01E2E45A0E48}" presName="accent_3" presStyleCnt="0"/>
      <dgm:spPr/>
    </dgm:pt>
    <dgm:pt modelId="{AEC93419-67FB-4649-B796-40C4D585F10B}" type="pres">
      <dgm:prSet presAssocID="{51DC470E-1DFD-4E24-A65F-01E2E45A0E48}" presName="accentRepeatNode" presStyleLbl="solidFgAcc1" presStyleIdx="2" presStyleCnt="5"/>
      <dgm:spPr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3564124C-7A93-494B-BA0F-8E9CEEE59F31}" type="pres">
      <dgm:prSet presAssocID="{16291FB7-B231-439B-B3F0-A56B35C7981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F67316-31D0-45D0-8CAB-5B598C572465}" type="pres">
      <dgm:prSet presAssocID="{16291FB7-B231-439B-B3F0-A56B35C79814}" presName="accent_4" presStyleCnt="0"/>
      <dgm:spPr/>
    </dgm:pt>
    <dgm:pt modelId="{E54591C8-7F3B-4465-93CD-C0431C23593B}" type="pres">
      <dgm:prSet presAssocID="{16291FB7-B231-439B-B3F0-A56B35C79814}" presName="accentRepeatNode" presStyleLbl="solidFgAcc1" presStyleIdx="3" presStyleCnt="5"/>
      <dgm:spPr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9B4323C0-45A2-48BB-9912-FF2F115EE316}" type="pres">
      <dgm:prSet presAssocID="{58444919-D6BD-4EE9-8B1B-C1C0946B197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37EE02-D76E-4C4A-902C-297944F18124}" type="pres">
      <dgm:prSet presAssocID="{58444919-D6BD-4EE9-8B1B-C1C0946B1971}" presName="accent_5" presStyleCnt="0"/>
      <dgm:spPr/>
    </dgm:pt>
    <dgm:pt modelId="{A8922DDA-4852-4B60-AEB2-686E07B02E08}" type="pres">
      <dgm:prSet presAssocID="{58444919-D6BD-4EE9-8B1B-C1C0946B1971}" presName="accentRepeatNode" presStyleLbl="solidFgAcc1" presStyleIdx="4" presStyleCnt="5"/>
      <dgm:spPr>
        <a:ln w="9525"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</dgm:ptLst>
  <dgm:cxnLst>
    <dgm:cxn modelId="{D09DABE0-E63D-471C-99A1-7C3EFEFE639D}" type="presOf" srcId="{2BCC8DFF-2E0A-4518-81A6-D87B4ABC79FF}" destId="{DA589D04-4CA3-4302-BBE5-DB5A00436C11}" srcOrd="0" destOrd="0" presId="urn:microsoft.com/office/officeart/2008/layout/VerticalCurvedList"/>
    <dgm:cxn modelId="{AFBFCBBD-B867-41DF-8AD3-26BD5BC7862C}" srcId="{A2613E32-F3C9-4EF1-80D7-53C303F1C360}" destId="{16291FB7-B231-439B-B3F0-A56B35C79814}" srcOrd="3" destOrd="0" parTransId="{1FB2EE67-64F2-4F75-8310-55DA86767543}" sibTransId="{846B0938-A089-44EE-83AB-7F234BA8E3BC}"/>
    <dgm:cxn modelId="{840D9DA6-A029-4521-9E93-AC57EA2F8DC2}" srcId="{A2613E32-F3C9-4EF1-80D7-53C303F1C360}" destId="{2BCC8DFF-2E0A-4518-81A6-D87B4ABC79FF}" srcOrd="0" destOrd="0" parTransId="{BBAB88C8-5E69-41DA-9EAD-B11729D86C6F}" sibTransId="{27510F01-78F1-4CDF-BD48-D81217920005}"/>
    <dgm:cxn modelId="{3FDC0BAE-E2E3-41E6-BBB5-066A7F9515FB}" srcId="{A2613E32-F3C9-4EF1-80D7-53C303F1C360}" destId="{51DC470E-1DFD-4E24-A65F-01E2E45A0E48}" srcOrd="2" destOrd="0" parTransId="{AEF4B2A3-70A1-4F7A-82C2-1A9B6E73CE1C}" sibTransId="{BE076BFD-C59D-467D-9274-09ADEDD6F439}"/>
    <dgm:cxn modelId="{CA89C592-8BD7-42DE-9643-54917C234EFA}" srcId="{A2613E32-F3C9-4EF1-80D7-53C303F1C360}" destId="{A5F070AB-EE91-4C9C-BDA7-0A7C5B7EBC02}" srcOrd="1" destOrd="0" parTransId="{57265873-CE06-45DF-ADB4-26AB72B0912C}" sibTransId="{451FB544-0366-4DBA-89C3-FD2E84960F19}"/>
    <dgm:cxn modelId="{737BC7F8-1903-4BCC-9E2D-B851C6F6B553}" type="presOf" srcId="{16291FB7-B231-439B-B3F0-A56B35C79814}" destId="{3564124C-7A93-494B-BA0F-8E9CEEE59F31}" srcOrd="0" destOrd="0" presId="urn:microsoft.com/office/officeart/2008/layout/VerticalCurvedList"/>
    <dgm:cxn modelId="{D578514F-F4B3-4888-97B4-A3979D155195}" type="presOf" srcId="{A2613E32-F3C9-4EF1-80D7-53C303F1C360}" destId="{3A51DF9A-8598-4B08-B0F8-D377E7666951}" srcOrd="0" destOrd="0" presId="urn:microsoft.com/office/officeart/2008/layout/VerticalCurvedList"/>
    <dgm:cxn modelId="{353D4328-39DB-4904-B19C-20A3ED7BE49E}" type="presOf" srcId="{58444919-D6BD-4EE9-8B1B-C1C0946B1971}" destId="{9B4323C0-45A2-48BB-9912-FF2F115EE316}" srcOrd="0" destOrd="0" presId="urn:microsoft.com/office/officeart/2008/layout/VerticalCurvedList"/>
    <dgm:cxn modelId="{46A51798-70A2-49C8-930C-C59F2047B437}" type="presOf" srcId="{A5F070AB-EE91-4C9C-BDA7-0A7C5B7EBC02}" destId="{DB96ECA4-1FCE-4BAA-81CE-ED7A8980E23C}" srcOrd="0" destOrd="0" presId="urn:microsoft.com/office/officeart/2008/layout/VerticalCurvedList"/>
    <dgm:cxn modelId="{0C7167E5-5AFD-475E-9C80-B0E1F7CF3AE2}" type="presOf" srcId="{51DC470E-1DFD-4E24-A65F-01E2E45A0E48}" destId="{1674CF11-DA36-4D3D-87ED-6ED62EF1BBC0}" srcOrd="0" destOrd="0" presId="urn:microsoft.com/office/officeart/2008/layout/VerticalCurvedList"/>
    <dgm:cxn modelId="{217E374F-DBEF-4427-B6F2-4FACE0806B86}" srcId="{A2613E32-F3C9-4EF1-80D7-53C303F1C360}" destId="{58444919-D6BD-4EE9-8B1B-C1C0946B1971}" srcOrd="4" destOrd="0" parTransId="{3B397215-C489-4E63-90B3-8DE9CCA2A0C2}" sibTransId="{2AC9C1A3-85C0-4646-AAA5-20D7FA2B4CF3}"/>
    <dgm:cxn modelId="{4EC781A8-174F-48C8-9B8D-F7C091A4DB7C}" type="presOf" srcId="{27510F01-78F1-4CDF-BD48-D81217920005}" destId="{71B0CA61-631D-4B57-B256-0E62B893E3A6}" srcOrd="0" destOrd="0" presId="urn:microsoft.com/office/officeart/2008/layout/VerticalCurvedList"/>
    <dgm:cxn modelId="{593778BA-F3CE-4BD2-BFB2-17103955E019}" type="presParOf" srcId="{3A51DF9A-8598-4B08-B0F8-D377E7666951}" destId="{AD0B292B-350A-4E7D-8FA9-92F3A1A42856}" srcOrd="0" destOrd="0" presId="urn:microsoft.com/office/officeart/2008/layout/VerticalCurvedList"/>
    <dgm:cxn modelId="{8461B5F2-E727-473A-A895-C82D8AAC741E}" type="presParOf" srcId="{AD0B292B-350A-4E7D-8FA9-92F3A1A42856}" destId="{FF9DA9E3-CDF7-4A36-8BA5-4A13814D886E}" srcOrd="0" destOrd="0" presId="urn:microsoft.com/office/officeart/2008/layout/VerticalCurvedList"/>
    <dgm:cxn modelId="{9D2795EE-B296-4B6C-9D1A-CB3E688F0AA5}" type="presParOf" srcId="{FF9DA9E3-CDF7-4A36-8BA5-4A13814D886E}" destId="{C0BE3ED3-A71D-4A65-88CD-04B3389101D5}" srcOrd="0" destOrd="0" presId="urn:microsoft.com/office/officeart/2008/layout/VerticalCurvedList"/>
    <dgm:cxn modelId="{FA786A85-0500-4C99-96F6-D78840C6242D}" type="presParOf" srcId="{FF9DA9E3-CDF7-4A36-8BA5-4A13814D886E}" destId="{71B0CA61-631D-4B57-B256-0E62B893E3A6}" srcOrd="1" destOrd="0" presId="urn:microsoft.com/office/officeart/2008/layout/VerticalCurvedList"/>
    <dgm:cxn modelId="{7211765C-AB5E-4FA3-8CC7-80ED237DE9CB}" type="presParOf" srcId="{FF9DA9E3-CDF7-4A36-8BA5-4A13814D886E}" destId="{434531BC-C1F3-4357-AF25-4EA1F94AC378}" srcOrd="2" destOrd="0" presId="urn:microsoft.com/office/officeart/2008/layout/VerticalCurvedList"/>
    <dgm:cxn modelId="{79B52402-C256-45EE-B592-E048BBC90A04}" type="presParOf" srcId="{FF9DA9E3-CDF7-4A36-8BA5-4A13814D886E}" destId="{E762D4DC-07C6-452D-8D94-5CB05802A256}" srcOrd="3" destOrd="0" presId="urn:microsoft.com/office/officeart/2008/layout/VerticalCurvedList"/>
    <dgm:cxn modelId="{59CBA923-F0FE-4EFA-A135-7938CA87E9E6}" type="presParOf" srcId="{AD0B292B-350A-4E7D-8FA9-92F3A1A42856}" destId="{DA589D04-4CA3-4302-BBE5-DB5A00436C11}" srcOrd="1" destOrd="0" presId="urn:microsoft.com/office/officeart/2008/layout/VerticalCurvedList"/>
    <dgm:cxn modelId="{2E7DF5FA-96FE-49B3-848E-A77F67C0A82B}" type="presParOf" srcId="{AD0B292B-350A-4E7D-8FA9-92F3A1A42856}" destId="{FBDDA15F-8A20-4338-972B-F7DF2A76CA69}" srcOrd="2" destOrd="0" presId="urn:microsoft.com/office/officeart/2008/layout/VerticalCurvedList"/>
    <dgm:cxn modelId="{76E5A635-7450-4332-B33E-F005B7F56969}" type="presParOf" srcId="{FBDDA15F-8A20-4338-972B-F7DF2A76CA69}" destId="{1DEF4BFD-6E83-4181-92C7-B5E854D99D70}" srcOrd="0" destOrd="0" presId="urn:microsoft.com/office/officeart/2008/layout/VerticalCurvedList"/>
    <dgm:cxn modelId="{893EFB48-6C91-40B5-82A3-82F4FE8D58C0}" type="presParOf" srcId="{AD0B292B-350A-4E7D-8FA9-92F3A1A42856}" destId="{DB96ECA4-1FCE-4BAA-81CE-ED7A8980E23C}" srcOrd="3" destOrd="0" presId="urn:microsoft.com/office/officeart/2008/layout/VerticalCurvedList"/>
    <dgm:cxn modelId="{56AB6E12-94C1-43B0-BE4E-BD83DB86DF43}" type="presParOf" srcId="{AD0B292B-350A-4E7D-8FA9-92F3A1A42856}" destId="{81352EA0-9FD2-4D2E-AFE0-C670D7F5C0B1}" srcOrd="4" destOrd="0" presId="urn:microsoft.com/office/officeart/2008/layout/VerticalCurvedList"/>
    <dgm:cxn modelId="{F2D04E2A-73EA-4F3D-BCD8-91C35ED78695}" type="presParOf" srcId="{81352EA0-9FD2-4D2E-AFE0-C670D7F5C0B1}" destId="{3F6F1379-D65D-4213-A4DF-29B18A7B62D3}" srcOrd="0" destOrd="0" presId="urn:microsoft.com/office/officeart/2008/layout/VerticalCurvedList"/>
    <dgm:cxn modelId="{DBCC65E4-4B27-4287-9411-FF13AB6BA4B5}" type="presParOf" srcId="{AD0B292B-350A-4E7D-8FA9-92F3A1A42856}" destId="{1674CF11-DA36-4D3D-87ED-6ED62EF1BBC0}" srcOrd="5" destOrd="0" presId="urn:microsoft.com/office/officeart/2008/layout/VerticalCurvedList"/>
    <dgm:cxn modelId="{6158E67A-A0BE-4312-90D3-61BC10BBB0BD}" type="presParOf" srcId="{AD0B292B-350A-4E7D-8FA9-92F3A1A42856}" destId="{8E8F1081-DBC7-4C2D-AD03-D3ED35B4D704}" srcOrd="6" destOrd="0" presId="urn:microsoft.com/office/officeart/2008/layout/VerticalCurvedList"/>
    <dgm:cxn modelId="{B1163393-0D51-4DF3-B87F-82DC03101264}" type="presParOf" srcId="{8E8F1081-DBC7-4C2D-AD03-D3ED35B4D704}" destId="{AEC93419-67FB-4649-B796-40C4D585F10B}" srcOrd="0" destOrd="0" presId="urn:microsoft.com/office/officeart/2008/layout/VerticalCurvedList"/>
    <dgm:cxn modelId="{2FFDD7CA-07FD-4259-94AF-86C1D11A9AD7}" type="presParOf" srcId="{AD0B292B-350A-4E7D-8FA9-92F3A1A42856}" destId="{3564124C-7A93-494B-BA0F-8E9CEEE59F31}" srcOrd="7" destOrd="0" presId="urn:microsoft.com/office/officeart/2008/layout/VerticalCurvedList"/>
    <dgm:cxn modelId="{477DFB63-98EA-455C-98AB-72F052D02F0F}" type="presParOf" srcId="{AD0B292B-350A-4E7D-8FA9-92F3A1A42856}" destId="{52F67316-31D0-45D0-8CAB-5B598C572465}" srcOrd="8" destOrd="0" presId="urn:microsoft.com/office/officeart/2008/layout/VerticalCurvedList"/>
    <dgm:cxn modelId="{640B199B-18E0-4687-8B34-EC559E955CA1}" type="presParOf" srcId="{52F67316-31D0-45D0-8CAB-5B598C572465}" destId="{E54591C8-7F3B-4465-93CD-C0431C23593B}" srcOrd="0" destOrd="0" presId="urn:microsoft.com/office/officeart/2008/layout/VerticalCurvedList"/>
    <dgm:cxn modelId="{4247895F-2F9C-4782-BFFB-BE625DB79788}" type="presParOf" srcId="{AD0B292B-350A-4E7D-8FA9-92F3A1A42856}" destId="{9B4323C0-45A2-48BB-9912-FF2F115EE316}" srcOrd="9" destOrd="0" presId="urn:microsoft.com/office/officeart/2008/layout/VerticalCurvedList"/>
    <dgm:cxn modelId="{86C1AC28-474A-4B35-9B01-72EC17F750B4}" type="presParOf" srcId="{AD0B292B-350A-4E7D-8FA9-92F3A1A42856}" destId="{4237EE02-D76E-4C4A-902C-297944F18124}" srcOrd="10" destOrd="0" presId="urn:microsoft.com/office/officeart/2008/layout/VerticalCurvedList"/>
    <dgm:cxn modelId="{D92A9B98-1317-4422-AAE4-22ECFBBAA9BE}" type="presParOf" srcId="{4237EE02-D76E-4C4A-902C-297944F18124}" destId="{A8922DDA-4852-4B60-AEB2-686E07B02E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1F5833-ED5D-4BBF-B9CB-D4F5C6DE8F8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CE9FFD-6D4E-4D86-A51D-36C294D92DCE}">
      <dgm:prSet custT="1"/>
      <dgm:spPr>
        <a:solidFill>
          <a:srgbClr val="BEE395"/>
        </a:solidFill>
        <a:effectLst>
          <a:outerShdw blurRad="50800" dist="38100" dir="2700000" algn="tl" rotWithShape="0">
            <a:schemeClr val="tx1">
              <a:alpha val="40000"/>
            </a:schemeClr>
          </a:outerShdw>
        </a:effectLst>
      </dgm:spPr>
      <dgm:t>
        <a:bodyPr/>
        <a:lstStyle/>
        <a:p>
          <a:r>
            <a:rPr lang="en-GB" sz="1300" b="1" baseline="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JOINTISZA</a:t>
          </a:r>
          <a:endParaRPr lang="en-GB" sz="1300" b="1" baseline="0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CD5DF97-D621-44C7-BB9C-690CDE1EF8EA}" type="parTrans" cxnId="{F2339113-2913-471A-860A-967E51D6B8BE}">
      <dgm:prSet/>
      <dgm:spPr/>
      <dgm:t>
        <a:bodyPr/>
        <a:lstStyle/>
        <a:p>
          <a:endParaRPr lang="en-GB" noProof="0" dirty="0"/>
        </a:p>
      </dgm:t>
    </dgm:pt>
    <dgm:pt modelId="{28C24941-CFBA-4C52-A489-02D1046E04FE}" type="sibTrans" cxnId="{F2339113-2913-471A-860A-967E51D6B8BE}">
      <dgm:prSet custT="1"/>
      <dgm:spPr>
        <a:solidFill>
          <a:srgbClr val="BEE395"/>
        </a:solidFill>
        <a:effectLst>
          <a:outerShdw blurRad="50800" dist="38100" dir="2700000" algn="tl" rotWithShape="0">
            <a:schemeClr val="tx1">
              <a:alpha val="40000"/>
            </a:schemeClr>
          </a:outerShdw>
        </a:effectLst>
      </dgm:spPr>
      <dgm:t>
        <a:bodyPr/>
        <a:lstStyle/>
        <a:p>
          <a:r>
            <a:rPr lang="en-GB" sz="1300" b="1" baseline="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Danube</a:t>
          </a:r>
        </a:p>
        <a:p>
          <a:r>
            <a:rPr lang="en-GB" sz="1300" b="1" baseline="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Sediment</a:t>
          </a:r>
          <a:endParaRPr lang="en-GB" sz="1300" b="1" baseline="0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48585669-B0B4-4F32-A497-70DF94F83116}">
      <dgm:prSet custT="1"/>
      <dgm:spPr>
        <a:solidFill>
          <a:srgbClr val="BEE395"/>
        </a:solidFill>
        <a:effectLst>
          <a:outerShdw blurRad="50800" dist="38100" dir="2700000" algn="tl" rotWithShape="0">
            <a:schemeClr val="tx1">
              <a:alpha val="40000"/>
            </a:schemeClr>
          </a:outerShdw>
        </a:effectLst>
      </dgm:spPr>
      <dgm:t>
        <a:bodyPr/>
        <a:lstStyle/>
        <a:p>
          <a:r>
            <a:rPr lang="en-GB" sz="1400" b="1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Dri Danube</a:t>
          </a:r>
          <a:endParaRPr lang="en-GB" sz="1400" b="1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1B159943-2DEA-4EFE-9213-9BC440054D01}" type="parTrans" cxnId="{461A523E-23E0-4799-ABEF-5AEEA3A7F969}">
      <dgm:prSet/>
      <dgm:spPr/>
      <dgm:t>
        <a:bodyPr/>
        <a:lstStyle/>
        <a:p>
          <a:endParaRPr lang="en-GB" noProof="0" dirty="0"/>
        </a:p>
      </dgm:t>
    </dgm:pt>
    <dgm:pt modelId="{B698BA7E-9537-4F78-BE74-8F5230124911}" type="sibTrans" cxnId="{461A523E-23E0-4799-ABEF-5AEEA3A7F969}">
      <dgm:prSet custT="1"/>
      <dgm:spPr>
        <a:solidFill>
          <a:srgbClr val="BEE395"/>
        </a:solidFill>
        <a:effectLst>
          <a:outerShdw blurRad="50800" dist="38100" dir="2700000" algn="tl" rotWithShape="0">
            <a:schemeClr val="tx1">
              <a:alpha val="40000"/>
            </a:schemeClr>
          </a:outerShdw>
        </a:effectLst>
      </dgm:spPr>
      <dgm:t>
        <a:bodyPr/>
        <a:lstStyle/>
        <a:p>
          <a:r>
            <a:rPr lang="en-GB" sz="1400" b="1" baseline="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CAMARO-D</a:t>
          </a:r>
          <a:endParaRPr lang="en-GB" sz="1400" b="1" baseline="0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888F0671-03A2-46EE-8202-B543B115E577}" type="pres">
      <dgm:prSet presAssocID="{9D1F5833-ED5D-4BBF-B9CB-D4F5C6DE8F8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390BA2F-45DC-434B-8EC5-C3D51561CDB1}" type="pres">
      <dgm:prSet presAssocID="{C2CE9FFD-6D4E-4D86-A51D-36C294D92DCE}" presName="composite" presStyleCnt="0"/>
      <dgm:spPr/>
    </dgm:pt>
    <dgm:pt modelId="{C0D270DE-103D-4337-AF90-EA4854A45F54}" type="pres">
      <dgm:prSet presAssocID="{C2CE9FFD-6D4E-4D86-A51D-36C294D92DCE}" presName="Parent1" presStyleLbl="node1" presStyleIdx="0" presStyleCnt="4" custScaleX="120092" custScaleY="111107" custLinFactNeighborX="-1395" custLinFactNeighborY="-8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CE7E04-0795-49CC-B689-7D12A28259DF}" type="pres">
      <dgm:prSet presAssocID="{C2CE9FFD-6D4E-4D86-A51D-36C294D92DCE}" presName="Childtext1" presStyleLbl="revTx" presStyleIdx="0" presStyleCnt="2" custLinFactX="-27191" custLinFactY="-33528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49F97FF8-DDCD-4AF3-B030-62083BEE4DB6}" type="pres">
      <dgm:prSet presAssocID="{C2CE9FFD-6D4E-4D86-A51D-36C294D92DCE}" presName="BalanceSpacing" presStyleCnt="0"/>
      <dgm:spPr/>
    </dgm:pt>
    <dgm:pt modelId="{82B14877-20D6-426E-9BF2-2EAF8D8D8FA9}" type="pres">
      <dgm:prSet presAssocID="{C2CE9FFD-6D4E-4D86-A51D-36C294D92DCE}" presName="BalanceSpacing1" presStyleCnt="0"/>
      <dgm:spPr/>
    </dgm:pt>
    <dgm:pt modelId="{0E00FF3A-9E42-4A28-BEFD-39BE100267D2}" type="pres">
      <dgm:prSet presAssocID="{28C24941-CFBA-4C52-A489-02D1046E04FE}" presName="Accent1Text" presStyleLbl="node1" presStyleIdx="1" presStyleCnt="4" custScaleX="120257" custScaleY="117135" custLinFactNeighborX="-28010" custLinFactNeighborY="-6714"/>
      <dgm:spPr/>
      <dgm:t>
        <a:bodyPr/>
        <a:lstStyle/>
        <a:p>
          <a:endParaRPr lang="hu-HU"/>
        </a:p>
      </dgm:t>
    </dgm:pt>
    <dgm:pt modelId="{4F7D5774-8B88-4A78-B73E-286059C6C29A}" type="pres">
      <dgm:prSet presAssocID="{28C24941-CFBA-4C52-A489-02D1046E04FE}" presName="spaceBetweenRectangles" presStyleCnt="0"/>
      <dgm:spPr/>
    </dgm:pt>
    <dgm:pt modelId="{CBE84A7C-BE3A-45FD-AF9C-CAA4228405D0}" type="pres">
      <dgm:prSet presAssocID="{48585669-B0B4-4F32-A497-70DF94F83116}" presName="composite" presStyleCnt="0"/>
      <dgm:spPr/>
    </dgm:pt>
    <dgm:pt modelId="{1069C530-DA55-4F4B-B1E1-37D3C81FC047}" type="pres">
      <dgm:prSet presAssocID="{48585669-B0B4-4F32-A497-70DF94F83116}" presName="Parent1" presStyleLbl="node1" presStyleIdx="2" presStyleCnt="4" custScaleX="114880" custScaleY="110920" custLinFactNeighborX="-12551" custLinFactNeighborY="-9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5315F9-F32D-471F-8240-77E08823E604}" type="pres">
      <dgm:prSet presAssocID="{48585669-B0B4-4F32-A497-70DF94F8311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D718B03-C91C-4681-BA15-224F22389B8F}" type="pres">
      <dgm:prSet presAssocID="{48585669-B0B4-4F32-A497-70DF94F83116}" presName="BalanceSpacing" presStyleCnt="0"/>
      <dgm:spPr/>
    </dgm:pt>
    <dgm:pt modelId="{3D01C120-AF94-4109-9473-0FDB5DB578B7}" type="pres">
      <dgm:prSet presAssocID="{48585669-B0B4-4F32-A497-70DF94F83116}" presName="BalanceSpacing1" presStyleCnt="0"/>
      <dgm:spPr/>
    </dgm:pt>
    <dgm:pt modelId="{762A7B7A-ADFA-4740-A0B5-E5D3CA9DBACB}" type="pres">
      <dgm:prSet presAssocID="{B698BA7E-9537-4F78-BE74-8F5230124911}" presName="Accent1Text" presStyleLbl="node1" presStyleIdx="3" presStyleCnt="4" custScaleX="117507" custScaleY="110920" custLinFactNeighborX="9830" custLinFactNeighborY="-8042"/>
      <dgm:spPr/>
      <dgm:t>
        <a:bodyPr/>
        <a:lstStyle/>
        <a:p>
          <a:endParaRPr lang="hu-HU"/>
        </a:p>
      </dgm:t>
    </dgm:pt>
  </dgm:ptLst>
  <dgm:cxnLst>
    <dgm:cxn modelId="{461A523E-23E0-4799-ABEF-5AEEA3A7F969}" srcId="{9D1F5833-ED5D-4BBF-B9CB-D4F5C6DE8F80}" destId="{48585669-B0B4-4F32-A497-70DF94F83116}" srcOrd="1" destOrd="0" parTransId="{1B159943-2DEA-4EFE-9213-9BC440054D01}" sibTransId="{B698BA7E-9537-4F78-BE74-8F5230124911}"/>
    <dgm:cxn modelId="{7168DC21-B3EB-449F-B573-FCADAB3929E7}" type="presOf" srcId="{28C24941-CFBA-4C52-A489-02D1046E04FE}" destId="{0E00FF3A-9E42-4A28-BEFD-39BE100267D2}" srcOrd="0" destOrd="0" presId="urn:microsoft.com/office/officeart/2008/layout/AlternatingHexagons"/>
    <dgm:cxn modelId="{19C48225-D1B0-442D-8E97-30CCFE3D6F00}" type="presOf" srcId="{C2CE9FFD-6D4E-4D86-A51D-36C294D92DCE}" destId="{C0D270DE-103D-4337-AF90-EA4854A45F54}" srcOrd="0" destOrd="0" presId="urn:microsoft.com/office/officeart/2008/layout/AlternatingHexagons"/>
    <dgm:cxn modelId="{D27F2816-7B2F-472E-9A9A-61CD04AA13EA}" type="presOf" srcId="{B698BA7E-9537-4F78-BE74-8F5230124911}" destId="{762A7B7A-ADFA-4740-A0B5-E5D3CA9DBACB}" srcOrd="0" destOrd="0" presId="urn:microsoft.com/office/officeart/2008/layout/AlternatingHexagons"/>
    <dgm:cxn modelId="{F2339113-2913-471A-860A-967E51D6B8BE}" srcId="{9D1F5833-ED5D-4BBF-B9CB-D4F5C6DE8F80}" destId="{C2CE9FFD-6D4E-4D86-A51D-36C294D92DCE}" srcOrd="0" destOrd="0" parTransId="{9CD5DF97-D621-44C7-BB9C-690CDE1EF8EA}" sibTransId="{28C24941-CFBA-4C52-A489-02D1046E04FE}"/>
    <dgm:cxn modelId="{E353F5C1-3F62-4750-93BA-44BEECE29201}" type="presOf" srcId="{48585669-B0B4-4F32-A497-70DF94F83116}" destId="{1069C530-DA55-4F4B-B1E1-37D3C81FC047}" srcOrd="0" destOrd="0" presId="urn:microsoft.com/office/officeart/2008/layout/AlternatingHexagons"/>
    <dgm:cxn modelId="{0E9D735B-3748-40FE-89F3-414B7DD26A06}" type="presOf" srcId="{9D1F5833-ED5D-4BBF-B9CB-D4F5C6DE8F80}" destId="{888F0671-03A2-46EE-8202-B543B115E577}" srcOrd="0" destOrd="0" presId="urn:microsoft.com/office/officeart/2008/layout/AlternatingHexagons"/>
    <dgm:cxn modelId="{E7E8DE2F-035D-41E8-BFBD-E15009C73A5E}" type="presParOf" srcId="{888F0671-03A2-46EE-8202-B543B115E577}" destId="{E390BA2F-45DC-434B-8EC5-C3D51561CDB1}" srcOrd="0" destOrd="0" presId="urn:microsoft.com/office/officeart/2008/layout/AlternatingHexagons"/>
    <dgm:cxn modelId="{CAC14E6E-9994-4AEA-ADFA-F3BDDD2AAEEE}" type="presParOf" srcId="{E390BA2F-45DC-434B-8EC5-C3D51561CDB1}" destId="{C0D270DE-103D-4337-AF90-EA4854A45F54}" srcOrd="0" destOrd="0" presId="urn:microsoft.com/office/officeart/2008/layout/AlternatingHexagons"/>
    <dgm:cxn modelId="{C5F34AEA-7EDE-4195-9B92-7014F4AFEB9E}" type="presParOf" srcId="{E390BA2F-45DC-434B-8EC5-C3D51561CDB1}" destId="{4ECE7E04-0795-49CC-B689-7D12A28259DF}" srcOrd="1" destOrd="0" presId="urn:microsoft.com/office/officeart/2008/layout/AlternatingHexagons"/>
    <dgm:cxn modelId="{B98F2758-85C2-49D6-B420-289D302BB8B1}" type="presParOf" srcId="{E390BA2F-45DC-434B-8EC5-C3D51561CDB1}" destId="{49F97FF8-DDCD-4AF3-B030-62083BEE4DB6}" srcOrd="2" destOrd="0" presId="urn:microsoft.com/office/officeart/2008/layout/AlternatingHexagons"/>
    <dgm:cxn modelId="{AFF0E373-DB10-4AFC-80E3-4F3480F20474}" type="presParOf" srcId="{E390BA2F-45DC-434B-8EC5-C3D51561CDB1}" destId="{82B14877-20D6-426E-9BF2-2EAF8D8D8FA9}" srcOrd="3" destOrd="0" presId="urn:microsoft.com/office/officeart/2008/layout/AlternatingHexagons"/>
    <dgm:cxn modelId="{F5213FAF-2333-4535-925F-DEA7CCF30466}" type="presParOf" srcId="{E390BA2F-45DC-434B-8EC5-C3D51561CDB1}" destId="{0E00FF3A-9E42-4A28-BEFD-39BE100267D2}" srcOrd="4" destOrd="0" presId="urn:microsoft.com/office/officeart/2008/layout/AlternatingHexagons"/>
    <dgm:cxn modelId="{4973FB21-CF42-46B0-A325-80D750DC2892}" type="presParOf" srcId="{888F0671-03A2-46EE-8202-B543B115E577}" destId="{4F7D5774-8B88-4A78-B73E-286059C6C29A}" srcOrd="1" destOrd="0" presId="urn:microsoft.com/office/officeart/2008/layout/AlternatingHexagons"/>
    <dgm:cxn modelId="{AFDBECEA-C257-4D28-881C-F3BFE1C1DB34}" type="presParOf" srcId="{888F0671-03A2-46EE-8202-B543B115E577}" destId="{CBE84A7C-BE3A-45FD-AF9C-CAA4228405D0}" srcOrd="2" destOrd="0" presId="urn:microsoft.com/office/officeart/2008/layout/AlternatingHexagons"/>
    <dgm:cxn modelId="{75BE2B26-5A73-4CB6-853D-A19EDF86E78D}" type="presParOf" srcId="{CBE84A7C-BE3A-45FD-AF9C-CAA4228405D0}" destId="{1069C530-DA55-4F4B-B1E1-37D3C81FC047}" srcOrd="0" destOrd="0" presId="urn:microsoft.com/office/officeart/2008/layout/AlternatingHexagons"/>
    <dgm:cxn modelId="{085C8B6A-054E-49A4-8707-775F7A871FEA}" type="presParOf" srcId="{CBE84A7C-BE3A-45FD-AF9C-CAA4228405D0}" destId="{F95315F9-F32D-471F-8240-77E08823E604}" srcOrd="1" destOrd="0" presId="urn:microsoft.com/office/officeart/2008/layout/AlternatingHexagons"/>
    <dgm:cxn modelId="{4C774496-4550-41F1-BB83-47813426187C}" type="presParOf" srcId="{CBE84A7C-BE3A-45FD-AF9C-CAA4228405D0}" destId="{3D718B03-C91C-4681-BA15-224F22389B8F}" srcOrd="2" destOrd="0" presId="urn:microsoft.com/office/officeart/2008/layout/AlternatingHexagons"/>
    <dgm:cxn modelId="{95591937-8AEC-4D6D-B467-0E29E223558D}" type="presParOf" srcId="{CBE84A7C-BE3A-45FD-AF9C-CAA4228405D0}" destId="{3D01C120-AF94-4109-9473-0FDB5DB578B7}" srcOrd="3" destOrd="0" presId="urn:microsoft.com/office/officeart/2008/layout/AlternatingHexagons"/>
    <dgm:cxn modelId="{A9A2E40B-D849-4958-BBE1-694DE3552DFF}" type="presParOf" srcId="{CBE84A7C-BE3A-45FD-AF9C-CAA4228405D0}" destId="{762A7B7A-ADFA-4740-A0B5-E5D3CA9DBAC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A716FB-61A1-493B-AAD8-71C206A49628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C966D2-4D64-4869-A821-92EE33BF82D0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>
              <a:latin typeface="Cambria" panose="02040503050406030204" pitchFamily="18" charset="0"/>
            </a:rPr>
            <a:t>4 projects</a:t>
          </a:r>
        </a:p>
        <a:p>
          <a:pPr marL="0" marR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>
              <a:latin typeface="Cambria" panose="02040503050406030204" pitchFamily="18" charset="0"/>
            </a:rPr>
            <a:t>13 countries</a:t>
          </a: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noProof="0" dirty="0"/>
        </a:p>
      </dgm:t>
    </dgm:pt>
    <dgm:pt modelId="{9E070FFB-477A-43F4-8F47-601794CE2EBA}" type="parTrans" cxnId="{95107530-BF8F-4E07-B203-FB24323CCBEC}">
      <dgm:prSet/>
      <dgm:spPr/>
      <dgm:t>
        <a:bodyPr/>
        <a:lstStyle/>
        <a:p>
          <a:pPr algn="ctr"/>
          <a:endParaRPr lang="en-GB" noProof="0" dirty="0"/>
        </a:p>
      </dgm:t>
    </dgm:pt>
    <dgm:pt modelId="{3FFB0388-1CAA-4EF3-924F-B0D2C8DAF4FD}" type="sibTrans" cxnId="{95107530-BF8F-4E07-B203-FB24323CCBEC}">
      <dgm:prSet/>
      <dgm:spPr/>
      <dgm:t>
        <a:bodyPr/>
        <a:lstStyle/>
        <a:p>
          <a:pPr algn="ctr"/>
          <a:endParaRPr lang="en-GB" noProof="0" dirty="0"/>
        </a:p>
      </dgm:t>
    </dgm:pt>
    <dgm:pt modelId="{7D85E8BB-1CF4-4741-9A59-68757FE524E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>
              <a:latin typeface="Cambria" panose="02040503050406030204" pitchFamily="18" charset="0"/>
            </a:rPr>
            <a:t>55 PPs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>
              <a:latin typeface="Cambria" panose="02040503050406030204" pitchFamily="18" charset="0"/>
            </a:rPr>
            <a:t>36 ASPs</a:t>
          </a:r>
        </a:p>
        <a:p>
          <a:pPr algn="ctr"/>
          <a:endParaRPr lang="en-GB" sz="2400" noProof="0" dirty="0"/>
        </a:p>
      </dgm:t>
    </dgm:pt>
    <dgm:pt modelId="{7F76BCF1-EB01-4F09-B2F9-D7424C315C67}" type="parTrans" cxnId="{ED9C3E2E-2A42-498F-AF2E-CFA78B010CBA}">
      <dgm:prSet/>
      <dgm:spPr/>
      <dgm:t>
        <a:bodyPr/>
        <a:lstStyle/>
        <a:p>
          <a:pPr algn="ctr"/>
          <a:endParaRPr lang="en-GB" noProof="0" dirty="0"/>
        </a:p>
      </dgm:t>
    </dgm:pt>
    <dgm:pt modelId="{0C737015-8DD7-486F-9996-04968E6AC83A}" type="sibTrans" cxnId="{ED9C3E2E-2A42-498F-AF2E-CFA78B010CBA}">
      <dgm:prSet/>
      <dgm:spPr/>
      <dgm:t>
        <a:bodyPr/>
        <a:lstStyle/>
        <a:p>
          <a:pPr algn="ctr"/>
          <a:endParaRPr lang="en-GB" noProof="0" dirty="0"/>
        </a:p>
      </dgm:t>
    </dgm:pt>
    <dgm:pt modelId="{C7D95635-5024-4BBD-AEBA-BE6A28AF763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n-GB" sz="2000" noProof="0" dirty="0" smtClean="0"/>
        </a:p>
        <a:p>
          <a:pPr algn="ctr"/>
          <a:endParaRPr lang="en-GB" sz="2400" noProof="0" dirty="0" smtClean="0"/>
        </a:p>
        <a:p>
          <a:pPr algn="ctr"/>
          <a:endParaRPr lang="en-GB" sz="2000" noProof="0" dirty="0" smtClean="0"/>
        </a:p>
        <a:p>
          <a:pPr algn="ctr"/>
          <a:r>
            <a:rPr lang="en-GB" sz="2000" noProof="0" dirty="0" smtClean="0">
              <a:latin typeface="Cambria" panose="02040503050406030204" pitchFamily="18" charset="0"/>
            </a:rPr>
            <a:t>EUSDR PA4&amp;5</a:t>
          </a:r>
          <a:endParaRPr lang="en-GB" sz="2000" noProof="0" dirty="0">
            <a:latin typeface="Cambria" panose="02040503050406030204" pitchFamily="18" charset="0"/>
          </a:endParaRPr>
        </a:p>
      </dgm:t>
    </dgm:pt>
    <dgm:pt modelId="{682D9E51-63F6-42E5-89EC-2A9C89768A3D}" type="parTrans" cxnId="{C0181120-27F8-4ACA-883B-17DFF85F9E38}">
      <dgm:prSet/>
      <dgm:spPr/>
      <dgm:t>
        <a:bodyPr/>
        <a:lstStyle/>
        <a:p>
          <a:pPr algn="ctr"/>
          <a:endParaRPr lang="en-GB" noProof="0" dirty="0"/>
        </a:p>
      </dgm:t>
    </dgm:pt>
    <dgm:pt modelId="{AC95E3B3-E14D-44F5-A6FF-94380825E59D}" type="sibTrans" cxnId="{C0181120-27F8-4ACA-883B-17DFF85F9E38}">
      <dgm:prSet/>
      <dgm:spPr/>
      <dgm:t>
        <a:bodyPr/>
        <a:lstStyle/>
        <a:p>
          <a:pPr algn="ctr"/>
          <a:endParaRPr lang="en-GB" noProof="0" dirty="0"/>
        </a:p>
      </dgm:t>
    </dgm:pt>
    <dgm:pt modelId="{6DCA675A-F0FF-47C0-B9DD-95EAA0AD39B2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n-GB" noProof="0" dirty="0" smtClean="0"/>
        </a:p>
      </dgm:t>
    </dgm:pt>
    <dgm:pt modelId="{2E35B052-389F-4D59-A89F-909BABE34CF5}" type="parTrans" cxnId="{8B3AE3BC-713F-46B9-8577-399666E598C2}">
      <dgm:prSet/>
      <dgm:spPr/>
      <dgm:t>
        <a:bodyPr/>
        <a:lstStyle/>
        <a:p>
          <a:pPr algn="ctr"/>
          <a:endParaRPr lang="en-GB" noProof="0" dirty="0"/>
        </a:p>
      </dgm:t>
    </dgm:pt>
    <dgm:pt modelId="{F563A6AA-DD81-4E8C-96AD-682CAFF40E20}" type="sibTrans" cxnId="{8B3AE3BC-713F-46B9-8577-399666E598C2}">
      <dgm:prSet/>
      <dgm:spPr/>
      <dgm:t>
        <a:bodyPr/>
        <a:lstStyle/>
        <a:p>
          <a:pPr algn="ctr"/>
          <a:endParaRPr lang="en-GB" noProof="0" dirty="0"/>
        </a:p>
      </dgm:t>
    </dgm:pt>
    <dgm:pt modelId="{C3516A11-5B56-47A9-A736-958144837122}" type="pres">
      <dgm:prSet presAssocID="{57A716FB-61A1-493B-AAD8-71C206A4962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AC0960-8A6F-4D07-A356-FF7D6DD94EF9}" type="pres">
      <dgm:prSet presAssocID="{57A716FB-61A1-493B-AAD8-71C206A49628}" presName="children" presStyleCnt="0"/>
      <dgm:spPr/>
    </dgm:pt>
    <dgm:pt modelId="{1C8E063F-2A43-41D2-842E-4022C9B3C434}" type="pres">
      <dgm:prSet presAssocID="{57A716FB-61A1-493B-AAD8-71C206A49628}" presName="childPlaceholder" presStyleCnt="0"/>
      <dgm:spPr/>
    </dgm:pt>
    <dgm:pt modelId="{C2ACE81B-100B-4C14-866F-E01884AA5AAD}" type="pres">
      <dgm:prSet presAssocID="{57A716FB-61A1-493B-AAD8-71C206A49628}" presName="circle" presStyleCnt="0"/>
      <dgm:spPr/>
    </dgm:pt>
    <dgm:pt modelId="{5B05E75F-BCAA-4EFD-BF05-6DC1483C4A63}" type="pres">
      <dgm:prSet presAssocID="{57A716FB-61A1-493B-AAD8-71C206A4962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BCF050-303A-439E-A2F5-F857CF940F18}" type="pres">
      <dgm:prSet presAssocID="{57A716FB-61A1-493B-AAD8-71C206A4962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62B1BD-643D-4A5C-8A44-07B4D5D18601}" type="pres">
      <dgm:prSet presAssocID="{57A716FB-61A1-493B-AAD8-71C206A4962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C4ACEF-1EF3-4934-A714-CB4DBD5FEBD7}" type="pres">
      <dgm:prSet presAssocID="{57A716FB-61A1-493B-AAD8-71C206A4962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901F8-3892-47F3-9AC2-06C14C6949BC}" type="pres">
      <dgm:prSet presAssocID="{57A716FB-61A1-493B-AAD8-71C206A49628}" presName="quadrantPlaceholder" presStyleCnt="0"/>
      <dgm:spPr/>
    </dgm:pt>
    <dgm:pt modelId="{078B5557-1CB1-4D50-8625-002480B82E9E}" type="pres">
      <dgm:prSet presAssocID="{57A716FB-61A1-493B-AAD8-71C206A49628}" presName="center1" presStyleLbl="fgShp" presStyleIdx="0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CB0F747A-8C64-4EC0-8082-32154C4A1634}" type="pres">
      <dgm:prSet presAssocID="{57A716FB-61A1-493B-AAD8-71C206A49628}" presName="center2" presStyleLbl="fgShp" presStyleIdx="1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</dgm:ptLst>
  <dgm:cxnLst>
    <dgm:cxn modelId="{CED5C628-1DB1-4524-9FC8-1FCB52B114D7}" type="presOf" srcId="{57A716FB-61A1-493B-AAD8-71C206A49628}" destId="{C3516A11-5B56-47A9-A736-958144837122}" srcOrd="0" destOrd="0" presId="urn:microsoft.com/office/officeart/2005/8/layout/cycle4"/>
    <dgm:cxn modelId="{A63D3175-AD6F-4A10-ADCC-4BFA4CFDED61}" type="presOf" srcId="{6DCA675A-F0FF-47C0-B9DD-95EAA0AD39B2}" destId="{D0C4ACEF-1EF3-4934-A714-CB4DBD5FEBD7}" srcOrd="0" destOrd="0" presId="urn:microsoft.com/office/officeart/2005/8/layout/cycle4"/>
    <dgm:cxn modelId="{8B3AE3BC-713F-46B9-8577-399666E598C2}" srcId="{57A716FB-61A1-493B-AAD8-71C206A49628}" destId="{6DCA675A-F0FF-47C0-B9DD-95EAA0AD39B2}" srcOrd="3" destOrd="0" parTransId="{2E35B052-389F-4D59-A89F-909BABE34CF5}" sibTransId="{F563A6AA-DD81-4E8C-96AD-682CAFF40E20}"/>
    <dgm:cxn modelId="{95107530-BF8F-4E07-B203-FB24323CCBEC}" srcId="{57A716FB-61A1-493B-AAD8-71C206A49628}" destId="{0EC966D2-4D64-4869-A821-92EE33BF82D0}" srcOrd="0" destOrd="0" parTransId="{9E070FFB-477A-43F4-8F47-601794CE2EBA}" sibTransId="{3FFB0388-1CAA-4EF3-924F-B0D2C8DAF4FD}"/>
    <dgm:cxn modelId="{C0181120-27F8-4ACA-883B-17DFF85F9E38}" srcId="{57A716FB-61A1-493B-AAD8-71C206A49628}" destId="{C7D95635-5024-4BBD-AEBA-BE6A28AF763B}" srcOrd="2" destOrd="0" parTransId="{682D9E51-63F6-42E5-89EC-2A9C89768A3D}" sibTransId="{AC95E3B3-E14D-44F5-A6FF-94380825E59D}"/>
    <dgm:cxn modelId="{ED9C3E2E-2A42-498F-AF2E-CFA78B010CBA}" srcId="{57A716FB-61A1-493B-AAD8-71C206A49628}" destId="{7D85E8BB-1CF4-4741-9A59-68757FE524E9}" srcOrd="1" destOrd="0" parTransId="{7F76BCF1-EB01-4F09-B2F9-D7424C315C67}" sibTransId="{0C737015-8DD7-486F-9996-04968E6AC83A}"/>
    <dgm:cxn modelId="{97941C12-4089-4086-9058-C15FA1D113E8}" type="presOf" srcId="{0EC966D2-4D64-4869-A821-92EE33BF82D0}" destId="{5B05E75F-BCAA-4EFD-BF05-6DC1483C4A63}" srcOrd="0" destOrd="0" presId="urn:microsoft.com/office/officeart/2005/8/layout/cycle4"/>
    <dgm:cxn modelId="{CD64DED5-00EC-4ED3-B5C3-0AA310EE7EFA}" type="presOf" srcId="{7D85E8BB-1CF4-4741-9A59-68757FE524E9}" destId="{F1BCF050-303A-439E-A2F5-F857CF940F18}" srcOrd="0" destOrd="0" presId="urn:microsoft.com/office/officeart/2005/8/layout/cycle4"/>
    <dgm:cxn modelId="{F837738F-A9AE-4396-9F03-F9E6FABC93C4}" type="presOf" srcId="{C7D95635-5024-4BBD-AEBA-BE6A28AF763B}" destId="{1362B1BD-643D-4A5C-8A44-07B4D5D18601}" srcOrd="0" destOrd="0" presId="urn:microsoft.com/office/officeart/2005/8/layout/cycle4"/>
    <dgm:cxn modelId="{B234A09C-A590-40E8-BC75-97E52F142D9B}" type="presParOf" srcId="{C3516A11-5B56-47A9-A736-958144837122}" destId="{14AC0960-8A6F-4D07-A356-FF7D6DD94EF9}" srcOrd="0" destOrd="0" presId="urn:microsoft.com/office/officeart/2005/8/layout/cycle4"/>
    <dgm:cxn modelId="{E89D8C31-857C-41CA-A4CC-1C6F2F65B57E}" type="presParOf" srcId="{14AC0960-8A6F-4D07-A356-FF7D6DD94EF9}" destId="{1C8E063F-2A43-41D2-842E-4022C9B3C434}" srcOrd="0" destOrd="0" presId="urn:microsoft.com/office/officeart/2005/8/layout/cycle4"/>
    <dgm:cxn modelId="{0B9A49FE-DB81-4635-8906-65DF709FA23B}" type="presParOf" srcId="{C3516A11-5B56-47A9-A736-958144837122}" destId="{C2ACE81B-100B-4C14-866F-E01884AA5AAD}" srcOrd="1" destOrd="0" presId="urn:microsoft.com/office/officeart/2005/8/layout/cycle4"/>
    <dgm:cxn modelId="{5B31BB86-A678-4FB8-A3D2-3F725099217D}" type="presParOf" srcId="{C2ACE81B-100B-4C14-866F-E01884AA5AAD}" destId="{5B05E75F-BCAA-4EFD-BF05-6DC1483C4A63}" srcOrd="0" destOrd="0" presId="urn:microsoft.com/office/officeart/2005/8/layout/cycle4"/>
    <dgm:cxn modelId="{F8DE76C3-AF83-4C5E-A94A-C41BE21C774A}" type="presParOf" srcId="{C2ACE81B-100B-4C14-866F-E01884AA5AAD}" destId="{F1BCF050-303A-439E-A2F5-F857CF940F18}" srcOrd="1" destOrd="0" presId="urn:microsoft.com/office/officeart/2005/8/layout/cycle4"/>
    <dgm:cxn modelId="{802E0101-3D18-4A47-A103-F394E67FB499}" type="presParOf" srcId="{C2ACE81B-100B-4C14-866F-E01884AA5AAD}" destId="{1362B1BD-643D-4A5C-8A44-07B4D5D18601}" srcOrd="2" destOrd="0" presId="urn:microsoft.com/office/officeart/2005/8/layout/cycle4"/>
    <dgm:cxn modelId="{CC46EF84-8507-4F38-9D08-CB08D5D9918E}" type="presParOf" srcId="{C2ACE81B-100B-4C14-866F-E01884AA5AAD}" destId="{D0C4ACEF-1EF3-4934-A714-CB4DBD5FEBD7}" srcOrd="3" destOrd="0" presId="urn:microsoft.com/office/officeart/2005/8/layout/cycle4"/>
    <dgm:cxn modelId="{E53864CA-EB67-45FB-B855-227DFEBD6481}" type="presParOf" srcId="{C2ACE81B-100B-4C14-866F-E01884AA5AAD}" destId="{655901F8-3892-47F3-9AC2-06C14C6949BC}" srcOrd="4" destOrd="0" presId="urn:microsoft.com/office/officeart/2005/8/layout/cycle4"/>
    <dgm:cxn modelId="{0B6A6B62-82CC-4FAF-A997-E0FF5E8C014E}" type="presParOf" srcId="{C3516A11-5B56-47A9-A736-958144837122}" destId="{078B5557-1CB1-4D50-8625-002480B82E9E}" srcOrd="2" destOrd="0" presId="urn:microsoft.com/office/officeart/2005/8/layout/cycle4"/>
    <dgm:cxn modelId="{343AC883-4D94-4409-B03F-41395381DC6F}" type="presParOf" srcId="{C3516A11-5B56-47A9-A736-958144837122}" destId="{CB0F747A-8C64-4EC0-8082-32154C4A1634}" srcOrd="3" destOrd="0" presId="urn:microsoft.com/office/officeart/2005/8/layout/cycle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1F5833-ED5D-4BBF-B9CB-D4F5C6DE8F8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0DAF97-DADF-402D-AB88-F0BDB0D6B234}">
      <dgm:prSet custT="1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300" b="1" noProof="0" dirty="0" smtClean="0">
              <a:latin typeface="Cambria" panose="02040503050406030204" pitchFamily="18" charset="0"/>
            </a:rPr>
            <a:t>DANUBE</a:t>
          </a:r>
        </a:p>
        <a:p>
          <a:r>
            <a:rPr lang="en-GB" sz="1300" b="1" noProof="0" dirty="0" smtClean="0">
              <a:latin typeface="Cambria" panose="02040503050406030204" pitchFamily="18" charset="0"/>
            </a:rPr>
            <a:t>parks</a:t>
          </a:r>
        </a:p>
        <a:p>
          <a:r>
            <a:rPr lang="en-GB" sz="1300" b="1" noProof="0" dirty="0" smtClean="0">
              <a:latin typeface="Cambria" panose="02040503050406030204" pitchFamily="18" charset="0"/>
            </a:rPr>
            <a:t>CONNECTED</a:t>
          </a:r>
          <a:endParaRPr lang="en-GB" sz="1300" b="1" noProof="0" dirty="0">
            <a:latin typeface="Cambria" panose="02040503050406030204" pitchFamily="18" charset="0"/>
          </a:endParaRPr>
        </a:p>
      </dgm:t>
    </dgm:pt>
    <dgm:pt modelId="{FE011BAA-3064-462B-9049-BBBAFADE0789}" type="parTrans" cxnId="{DA1B999F-D971-4F62-87A9-4A2FCA29D44A}">
      <dgm:prSet/>
      <dgm:spPr/>
      <dgm:t>
        <a:bodyPr/>
        <a:lstStyle/>
        <a:p>
          <a:endParaRPr lang="hu-HU"/>
        </a:p>
      </dgm:t>
    </dgm:pt>
    <dgm:pt modelId="{1F158CF2-5C2A-47A6-9578-5CF210312CCB}" type="sibTrans" cxnId="{DA1B999F-D971-4F62-87A9-4A2FCA29D44A}">
      <dgm:prSet custT="1"/>
      <dgm:spPr>
        <a:solidFill>
          <a:srgbClr val="BEE39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300" b="1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Coop MDD</a:t>
          </a:r>
          <a:endParaRPr lang="en-GB" sz="1300" b="1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C2CE9FFD-6D4E-4D86-A51D-36C294D92DCE}">
      <dgm:prSet custT="1"/>
      <dgm:spPr>
        <a:solidFill>
          <a:srgbClr val="BEE39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300" b="1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Danube </a:t>
          </a:r>
          <a:r>
            <a:rPr lang="en-GB" sz="1300" b="1" noProof="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GeoTour</a:t>
          </a:r>
          <a:endParaRPr lang="en-GB" sz="1300" b="1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CD5DF97-D621-44C7-BB9C-690CDE1EF8EA}" type="parTrans" cxnId="{F2339113-2913-471A-860A-967E51D6B8BE}">
      <dgm:prSet/>
      <dgm:spPr/>
      <dgm:t>
        <a:bodyPr/>
        <a:lstStyle/>
        <a:p>
          <a:endParaRPr lang="hu-HU"/>
        </a:p>
      </dgm:t>
    </dgm:pt>
    <dgm:pt modelId="{28C24941-CFBA-4C52-A489-02D1046E04FE}" type="sibTrans" cxnId="{F2339113-2913-471A-860A-967E51D6B8BE}">
      <dgm:prSet custT="1"/>
      <dgm:spPr>
        <a:solidFill>
          <a:srgbClr val="BEE39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300" b="1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ECO KARST</a:t>
          </a:r>
          <a:endParaRPr lang="en-GB" sz="1300" b="1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48585669-B0B4-4F32-A497-70DF94F83116}">
      <dgm:prSet custT="1"/>
      <dgm:spPr>
        <a:solidFill>
          <a:srgbClr val="BEE39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300" b="1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LENA</a:t>
          </a:r>
          <a:endParaRPr lang="en-GB" sz="1300" b="1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1B159943-2DEA-4EFE-9213-9BC440054D01}" type="parTrans" cxnId="{461A523E-23E0-4799-ABEF-5AEEA3A7F969}">
      <dgm:prSet/>
      <dgm:spPr/>
      <dgm:t>
        <a:bodyPr/>
        <a:lstStyle/>
        <a:p>
          <a:endParaRPr lang="hu-HU"/>
        </a:p>
      </dgm:t>
    </dgm:pt>
    <dgm:pt modelId="{B698BA7E-9537-4F78-BE74-8F5230124911}" type="sibTrans" cxnId="{461A523E-23E0-4799-ABEF-5AEEA3A7F969}">
      <dgm:prSet custT="1"/>
      <dgm:spPr>
        <a:solidFill>
          <a:srgbClr val="BEE39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 sz="1300" b="1" noProof="0" dirty="0">
            <a:latin typeface="Cambria" panose="02040503050406030204" pitchFamily="18" charset="0"/>
          </a:endParaRPr>
        </a:p>
      </dgm:t>
    </dgm:pt>
    <dgm:pt modelId="{888F0671-03A2-46EE-8202-B543B115E577}" type="pres">
      <dgm:prSet presAssocID="{9D1F5833-ED5D-4BBF-B9CB-D4F5C6DE8F8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437B1CF-3257-489D-9260-2D7B69E05E00}" type="pres">
      <dgm:prSet presAssocID="{0E0DAF97-DADF-402D-AB88-F0BDB0D6B234}" presName="composite" presStyleCnt="0"/>
      <dgm:spPr/>
    </dgm:pt>
    <dgm:pt modelId="{C88544F5-8F2F-474D-A08F-5989603B73D8}" type="pres">
      <dgm:prSet presAssocID="{0E0DAF97-DADF-402D-AB88-F0BDB0D6B234}" presName="Parent1" presStyleLbl="node1" presStyleIdx="0" presStyleCnt="6" custLinFactNeighborX="-54883" custLinFactNeighborY="848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034075-D894-4214-96ED-453533356C65}" type="pres">
      <dgm:prSet presAssocID="{0E0DAF97-DADF-402D-AB88-F0BDB0D6B23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0A6F20D-E512-4676-B4E4-B45FDC9B3E57}" type="pres">
      <dgm:prSet presAssocID="{0E0DAF97-DADF-402D-AB88-F0BDB0D6B234}" presName="BalanceSpacing" presStyleCnt="0"/>
      <dgm:spPr/>
    </dgm:pt>
    <dgm:pt modelId="{45F9196A-6A30-4C7D-A7E4-F77EF5A30723}" type="pres">
      <dgm:prSet presAssocID="{0E0DAF97-DADF-402D-AB88-F0BDB0D6B234}" presName="BalanceSpacing1" presStyleCnt="0"/>
      <dgm:spPr/>
    </dgm:pt>
    <dgm:pt modelId="{905214AF-E25B-4534-9EF2-F8867097F2AF}" type="pres">
      <dgm:prSet presAssocID="{1F158CF2-5C2A-47A6-9578-5CF210312CCB}" presName="Accent1Text" presStyleLbl="node1" presStyleIdx="1" presStyleCnt="6"/>
      <dgm:spPr/>
      <dgm:t>
        <a:bodyPr/>
        <a:lstStyle/>
        <a:p>
          <a:endParaRPr lang="hu-HU"/>
        </a:p>
      </dgm:t>
    </dgm:pt>
    <dgm:pt modelId="{2253F767-11E8-4734-AB65-E4CC0555F867}" type="pres">
      <dgm:prSet presAssocID="{1F158CF2-5C2A-47A6-9578-5CF210312CCB}" presName="spaceBetweenRectangles" presStyleCnt="0"/>
      <dgm:spPr/>
    </dgm:pt>
    <dgm:pt modelId="{E390BA2F-45DC-434B-8EC5-C3D51561CDB1}" type="pres">
      <dgm:prSet presAssocID="{C2CE9FFD-6D4E-4D86-A51D-36C294D92DCE}" presName="composite" presStyleCnt="0"/>
      <dgm:spPr/>
    </dgm:pt>
    <dgm:pt modelId="{C0D270DE-103D-4337-AF90-EA4854A45F54}" type="pres">
      <dgm:prSet presAssocID="{C2CE9FFD-6D4E-4D86-A51D-36C294D92DCE}" presName="Parent1" presStyleLbl="node1" presStyleIdx="2" presStyleCnt="6" custLinFactNeighborX="51077" custLinFactNeighborY="-850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CE7E04-0795-49CC-B689-7D12A28259DF}" type="pres">
      <dgm:prSet presAssocID="{C2CE9FFD-6D4E-4D86-A51D-36C294D92DCE}" presName="Childtext1" presStyleLbl="revTx" presStyleIdx="1" presStyleCnt="3" custLinFactX="-27191" custLinFactY="-33528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49F97FF8-DDCD-4AF3-B030-62083BEE4DB6}" type="pres">
      <dgm:prSet presAssocID="{C2CE9FFD-6D4E-4D86-A51D-36C294D92DCE}" presName="BalanceSpacing" presStyleCnt="0"/>
      <dgm:spPr/>
    </dgm:pt>
    <dgm:pt modelId="{82B14877-20D6-426E-9BF2-2EAF8D8D8FA9}" type="pres">
      <dgm:prSet presAssocID="{C2CE9FFD-6D4E-4D86-A51D-36C294D92DCE}" presName="BalanceSpacing1" presStyleCnt="0"/>
      <dgm:spPr/>
    </dgm:pt>
    <dgm:pt modelId="{0E00FF3A-9E42-4A28-BEFD-39BE100267D2}" type="pres">
      <dgm:prSet presAssocID="{28C24941-CFBA-4C52-A489-02D1046E04FE}" presName="Accent1Text" presStyleLbl="node1" presStyleIdx="3" presStyleCnt="6"/>
      <dgm:spPr/>
      <dgm:t>
        <a:bodyPr/>
        <a:lstStyle/>
        <a:p>
          <a:endParaRPr lang="hu-HU"/>
        </a:p>
      </dgm:t>
    </dgm:pt>
    <dgm:pt modelId="{4F7D5774-8B88-4A78-B73E-286059C6C29A}" type="pres">
      <dgm:prSet presAssocID="{28C24941-CFBA-4C52-A489-02D1046E04FE}" presName="spaceBetweenRectangles" presStyleCnt="0"/>
      <dgm:spPr/>
    </dgm:pt>
    <dgm:pt modelId="{CBE84A7C-BE3A-45FD-AF9C-CAA4228405D0}" type="pres">
      <dgm:prSet presAssocID="{48585669-B0B4-4F32-A497-70DF94F83116}" presName="composite" presStyleCnt="0"/>
      <dgm:spPr/>
    </dgm:pt>
    <dgm:pt modelId="{1069C530-DA55-4F4B-B1E1-37D3C81FC047}" type="pres">
      <dgm:prSet presAssocID="{48585669-B0B4-4F32-A497-70DF94F8311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5315F9-F32D-471F-8240-77E08823E604}" type="pres">
      <dgm:prSet presAssocID="{48585669-B0B4-4F32-A497-70DF94F8311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D718B03-C91C-4681-BA15-224F22389B8F}" type="pres">
      <dgm:prSet presAssocID="{48585669-B0B4-4F32-A497-70DF94F83116}" presName="BalanceSpacing" presStyleCnt="0"/>
      <dgm:spPr/>
    </dgm:pt>
    <dgm:pt modelId="{3D01C120-AF94-4109-9473-0FDB5DB578B7}" type="pres">
      <dgm:prSet presAssocID="{48585669-B0B4-4F32-A497-70DF94F83116}" presName="BalanceSpacing1" presStyleCnt="0"/>
      <dgm:spPr/>
    </dgm:pt>
    <dgm:pt modelId="{762A7B7A-ADFA-4740-A0B5-E5D3CA9DBACB}" type="pres">
      <dgm:prSet presAssocID="{B698BA7E-9537-4F78-BE74-8F5230124911}" presName="Accent1Text" presStyleLbl="node1" presStyleIdx="5" presStyleCnt="6"/>
      <dgm:spPr/>
      <dgm:t>
        <a:bodyPr/>
        <a:lstStyle/>
        <a:p>
          <a:endParaRPr lang="hu-HU"/>
        </a:p>
      </dgm:t>
    </dgm:pt>
  </dgm:ptLst>
  <dgm:cxnLst>
    <dgm:cxn modelId="{461A523E-23E0-4799-ABEF-5AEEA3A7F969}" srcId="{9D1F5833-ED5D-4BBF-B9CB-D4F5C6DE8F80}" destId="{48585669-B0B4-4F32-A497-70DF94F83116}" srcOrd="2" destOrd="0" parTransId="{1B159943-2DEA-4EFE-9213-9BC440054D01}" sibTransId="{B698BA7E-9537-4F78-BE74-8F5230124911}"/>
    <dgm:cxn modelId="{56053632-3C63-4CDB-8A84-0574CDF54048}" type="presOf" srcId="{1F158CF2-5C2A-47A6-9578-5CF210312CCB}" destId="{905214AF-E25B-4534-9EF2-F8867097F2AF}" srcOrd="0" destOrd="0" presId="urn:microsoft.com/office/officeart/2008/layout/AlternatingHexagons"/>
    <dgm:cxn modelId="{B357DC70-929C-4017-B2E7-EF3777307E08}" type="presOf" srcId="{9D1F5833-ED5D-4BBF-B9CB-D4F5C6DE8F80}" destId="{888F0671-03A2-46EE-8202-B543B115E577}" srcOrd="0" destOrd="0" presId="urn:microsoft.com/office/officeart/2008/layout/AlternatingHexagons"/>
    <dgm:cxn modelId="{BF75208E-7A28-4FF3-ABA6-AB17B4EBCDCB}" type="presOf" srcId="{28C24941-CFBA-4C52-A489-02D1046E04FE}" destId="{0E00FF3A-9E42-4A28-BEFD-39BE100267D2}" srcOrd="0" destOrd="0" presId="urn:microsoft.com/office/officeart/2008/layout/AlternatingHexagons"/>
    <dgm:cxn modelId="{F2339113-2913-471A-860A-967E51D6B8BE}" srcId="{9D1F5833-ED5D-4BBF-B9CB-D4F5C6DE8F80}" destId="{C2CE9FFD-6D4E-4D86-A51D-36C294D92DCE}" srcOrd="1" destOrd="0" parTransId="{9CD5DF97-D621-44C7-BB9C-690CDE1EF8EA}" sibTransId="{28C24941-CFBA-4C52-A489-02D1046E04FE}"/>
    <dgm:cxn modelId="{DA1B999F-D971-4F62-87A9-4A2FCA29D44A}" srcId="{9D1F5833-ED5D-4BBF-B9CB-D4F5C6DE8F80}" destId="{0E0DAF97-DADF-402D-AB88-F0BDB0D6B234}" srcOrd="0" destOrd="0" parTransId="{FE011BAA-3064-462B-9049-BBBAFADE0789}" sibTransId="{1F158CF2-5C2A-47A6-9578-5CF210312CCB}"/>
    <dgm:cxn modelId="{7FC6B966-BCAE-4F6B-87B4-62AA9C2C46E0}" type="presOf" srcId="{48585669-B0B4-4F32-A497-70DF94F83116}" destId="{1069C530-DA55-4F4B-B1E1-37D3C81FC047}" srcOrd="0" destOrd="0" presId="urn:microsoft.com/office/officeart/2008/layout/AlternatingHexagons"/>
    <dgm:cxn modelId="{78CAC4E5-1E06-4DCA-8C4C-9004ABE3FA38}" type="presOf" srcId="{B698BA7E-9537-4F78-BE74-8F5230124911}" destId="{762A7B7A-ADFA-4740-A0B5-E5D3CA9DBACB}" srcOrd="0" destOrd="0" presId="urn:microsoft.com/office/officeart/2008/layout/AlternatingHexagons"/>
    <dgm:cxn modelId="{D616B4FA-1BD0-43CB-B215-D0BABB069D15}" type="presOf" srcId="{0E0DAF97-DADF-402D-AB88-F0BDB0D6B234}" destId="{C88544F5-8F2F-474D-A08F-5989603B73D8}" srcOrd="0" destOrd="0" presId="urn:microsoft.com/office/officeart/2008/layout/AlternatingHexagons"/>
    <dgm:cxn modelId="{9936F5F0-308F-4A9D-80DB-33E74CE7A5E1}" type="presOf" srcId="{C2CE9FFD-6D4E-4D86-A51D-36C294D92DCE}" destId="{C0D270DE-103D-4337-AF90-EA4854A45F54}" srcOrd="0" destOrd="0" presId="urn:microsoft.com/office/officeart/2008/layout/AlternatingHexagons"/>
    <dgm:cxn modelId="{DB02E318-146F-4D70-8167-E2CA7DE6B94A}" type="presParOf" srcId="{888F0671-03A2-46EE-8202-B543B115E577}" destId="{A437B1CF-3257-489D-9260-2D7B69E05E00}" srcOrd="0" destOrd="0" presId="urn:microsoft.com/office/officeart/2008/layout/AlternatingHexagons"/>
    <dgm:cxn modelId="{5423BC81-BB2C-49BE-B0FB-7F1F17C30D36}" type="presParOf" srcId="{A437B1CF-3257-489D-9260-2D7B69E05E00}" destId="{C88544F5-8F2F-474D-A08F-5989603B73D8}" srcOrd="0" destOrd="0" presId="urn:microsoft.com/office/officeart/2008/layout/AlternatingHexagons"/>
    <dgm:cxn modelId="{FC82A39D-96C0-4023-A695-9D40A8AC79A9}" type="presParOf" srcId="{A437B1CF-3257-489D-9260-2D7B69E05E00}" destId="{55034075-D894-4214-96ED-453533356C65}" srcOrd="1" destOrd="0" presId="urn:microsoft.com/office/officeart/2008/layout/AlternatingHexagons"/>
    <dgm:cxn modelId="{DC7DD3C8-6768-40CB-BF08-7CEFCFBF77E4}" type="presParOf" srcId="{A437B1CF-3257-489D-9260-2D7B69E05E00}" destId="{E0A6F20D-E512-4676-B4E4-B45FDC9B3E57}" srcOrd="2" destOrd="0" presId="urn:microsoft.com/office/officeart/2008/layout/AlternatingHexagons"/>
    <dgm:cxn modelId="{8E08B4D6-5FC4-42A2-A834-6050411186EE}" type="presParOf" srcId="{A437B1CF-3257-489D-9260-2D7B69E05E00}" destId="{45F9196A-6A30-4C7D-A7E4-F77EF5A30723}" srcOrd="3" destOrd="0" presId="urn:microsoft.com/office/officeart/2008/layout/AlternatingHexagons"/>
    <dgm:cxn modelId="{19BFFFFF-932A-4AFD-A887-B30735156A8F}" type="presParOf" srcId="{A437B1CF-3257-489D-9260-2D7B69E05E00}" destId="{905214AF-E25B-4534-9EF2-F8867097F2AF}" srcOrd="4" destOrd="0" presId="urn:microsoft.com/office/officeart/2008/layout/AlternatingHexagons"/>
    <dgm:cxn modelId="{3E81DD05-1B31-486C-A090-A28BD204519E}" type="presParOf" srcId="{888F0671-03A2-46EE-8202-B543B115E577}" destId="{2253F767-11E8-4734-AB65-E4CC0555F867}" srcOrd="1" destOrd="0" presId="urn:microsoft.com/office/officeart/2008/layout/AlternatingHexagons"/>
    <dgm:cxn modelId="{F90E167A-2758-4A89-8610-E903C32E5DFB}" type="presParOf" srcId="{888F0671-03A2-46EE-8202-B543B115E577}" destId="{E390BA2F-45DC-434B-8EC5-C3D51561CDB1}" srcOrd="2" destOrd="0" presId="urn:microsoft.com/office/officeart/2008/layout/AlternatingHexagons"/>
    <dgm:cxn modelId="{AE1FA0D0-8D49-400C-A919-343B86056AA9}" type="presParOf" srcId="{E390BA2F-45DC-434B-8EC5-C3D51561CDB1}" destId="{C0D270DE-103D-4337-AF90-EA4854A45F54}" srcOrd="0" destOrd="0" presId="urn:microsoft.com/office/officeart/2008/layout/AlternatingHexagons"/>
    <dgm:cxn modelId="{0ADA6528-5829-415A-B77A-A12482429464}" type="presParOf" srcId="{E390BA2F-45DC-434B-8EC5-C3D51561CDB1}" destId="{4ECE7E04-0795-49CC-B689-7D12A28259DF}" srcOrd="1" destOrd="0" presId="urn:microsoft.com/office/officeart/2008/layout/AlternatingHexagons"/>
    <dgm:cxn modelId="{6F8A42A9-F2BC-4E38-B3BA-DA79DED13225}" type="presParOf" srcId="{E390BA2F-45DC-434B-8EC5-C3D51561CDB1}" destId="{49F97FF8-DDCD-4AF3-B030-62083BEE4DB6}" srcOrd="2" destOrd="0" presId="urn:microsoft.com/office/officeart/2008/layout/AlternatingHexagons"/>
    <dgm:cxn modelId="{E4D83B6C-583C-41BA-961B-517848D28EE2}" type="presParOf" srcId="{E390BA2F-45DC-434B-8EC5-C3D51561CDB1}" destId="{82B14877-20D6-426E-9BF2-2EAF8D8D8FA9}" srcOrd="3" destOrd="0" presId="urn:microsoft.com/office/officeart/2008/layout/AlternatingHexagons"/>
    <dgm:cxn modelId="{21FBDEEB-81BE-40C5-9657-ECD74FB8B9B3}" type="presParOf" srcId="{E390BA2F-45DC-434B-8EC5-C3D51561CDB1}" destId="{0E00FF3A-9E42-4A28-BEFD-39BE100267D2}" srcOrd="4" destOrd="0" presId="urn:microsoft.com/office/officeart/2008/layout/AlternatingHexagons"/>
    <dgm:cxn modelId="{48C20F65-6D0D-49CA-AC48-A7BE66D0016D}" type="presParOf" srcId="{888F0671-03A2-46EE-8202-B543B115E577}" destId="{4F7D5774-8B88-4A78-B73E-286059C6C29A}" srcOrd="3" destOrd="0" presId="urn:microsoft.com/office/officeart/2008/layout/AlternatingHexagons"/>
    <dgm:cxn modelId="{E47052BF-8EA0-468C-BAAD-804B5A6DBDE0}" type="presParOf" srcId="{888F0671-03A2-46EE-8202-B543B115E577}" destId="{CBE84A7C-BE3A-45FD-AF9C-CAA4228405D0}" srcOrd="4" destOrd="0" presId="urn:microsoft.com/office/officeart/2008/layout/AlternatingHexagons"/>
    <dgm:cxn modelId="{48321401-83CF-4F7F-9A58-EE74B304E35A}" type="presParOf" srcId="{CBE84A7C-BE3A-45FD-AF9C-CAA4228405D0}" destId="{1069C530-DA55-4F4B-B1E1-37D3C81FC047}" srcOrd="0" destOrd="0" presId="urn:microsoft.com/office/officeart/2008/layout/AlternatingHexagons"/>
    <dgm:cxn modelId="{B237A4AB-ECED-47CA-B444-235C8E506D11}" type="presParOf" srcId="{CBE84A7C-BE3A-45FD-AF9C-CAA4228405D0}" destId="{F95315F9-F32D-471F-8240-77E08823E604}" srcOrd="1" destOrd="0" presId="urn:microsoft.com/office/officeart/2008/layout/AlternatingHexagons"/>
    <dgm:cxn modelId="{DBFF3832-F066-4ECC-BF4A-BE564BE32837}" type="presParOf" srcId="{CBE84A7C-BE3A-45FD-AF9C-CAA4228405D0}" destId="{3D718B03-C91C-4681-BA15-224F22389B8F}" srcOrd="2" destOrd="0" presId="urn:microsoft.com/office/officeart/2008/layout/AlternatingHexagons"/>
    <dgm:cxn modelId="{305CF7EF-662F-4A20-8060-373F355A4417}" type="presParOf" srcId="{CBE84A7C-BE3A-45FD-AF9C-CAA4228405D0}" destId="{3D01C120-AF94-4109-9473-0FDB5DB578B7}" srcOrd="3" destOrd="0" presId="urn:microsoft.com/office/officeart/2008/layout/AlternatingHexagons"/>
    <dgm:cxn modelId="{FCC7A344-D5A7-4C0A-B829-533DE93CCE9A}" type="presParOf" srcId="{CBE84A7C-BE3A-45FD-AF9C-CAA4228405D0}" destId="{762A7B7A-ADFA-4740-A0B5-E5D3CA9DBAC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A716FB-61A1-493B-AAD8-71C206A49628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C966D2-4D64-4869-A821-92EE33BF82D0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sz="2000" noProof="0" dirty="0" smtClean="0">
              <a:latin typeface="Cambria" panose="02040503050406030204" pitchFamily="18" charset="0"/>
            </a:rPr>
            <a:t>5</a:t>
          </a:r>
          <a:r>
            <a:rPr lang="en-GB" sz="2000" noProof="0" dirty="0" smtClean="0">
              <a:latin typeface="Cambria" panose="02040503050406030204" pitchFamily="18" charset="0"/>
            </a:rPr>
            <a:t> projects</a:t>
          </a:r>
        </a:p>
        <a:p>
          <a:pPr marL="0" marR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>
              <a:latin typeface="Cambria" panose="02040503050406030204" pitchFamily="18" charset="0"/>
            </a:rPr>
            <a:t>1</a:t>
          </a:r>
          <a:r>
            <a:rPr lang="hu-HU" sz="2000" noProof="0" dirty="0" smtClean="0">
              <a:latin typeface="Cambria" panose="02040503050406030204" pitchFamily="18" charset="0"/>
            </a:rPr>
            <a:t>4</a:t>
          </a:r>
          <a:r>
            <a:rPr lang="en-GB" sz="2000" noProof="0" dirty="0" smtClean="0">
              <a:latin typeface="Cambria" panose="02040503050406030204" pitchFamily="18" charset="0"/>
            </a:rPr>
            <a:t> countries</a:t>
          </a: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noProof="0" dirty="0"/>
        </a:p>
      </dgm:t>
    </dgm:pt>
    <dgm:pt modelId="{9E070FFB-477A-43F4-8F47-601794CE2EBA}" type="parTrans" cxnId="{95107530-BF8F-4E07-B203-FB24323CCBEC}">
      <dgm:prSet/>
      <dgm:spPr/>
      <dgm:t>
        <a:bodyPr/>
        <a:lstStyle/>
        <a:p>
          <a:pPr algn="ctr"/>
          <a:endParaRPr lang="en-GB" noProof="0" dirty="0"/>
        </a:p>
      </dgm:t>
    </dgm:pt>
    <dgm:pt modelId="{3FFB0388-1CAA-4EF3-924F-B0D2C8DAF4FD}" type="sibTrans" cxnId="{95107530-BF8F-4E07-B203-FB24323CCBEC}">
      <dgm:prSet/>
      <dgm:spPr/>
      <dgm:t>
        <a:bodyPr/>
        <a:lstStyle/>
        <a:p>
          <a:pPr algn="ctr"/>
          <a:endParaRPr lang="en-GB" noProof="0" dirty="0"/>
        </a:p>
      </dgm:t>
    </dgm:pt>
    <dgm:pt modelId="{7D85E8BB-1CF4-4741-9A59-68757FE524E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>
              <a:latin typeface="Cambria" panose="02040503050406030204" pitchFamily="18" charset="0"/>
            </a:rPr>
            <a:t>5</a:t>
          </a:r>
          <a:r>
            <a:rPr lang="hu-HU" sz="2000" noProof="0" dirty="0" smtClean="0">
              <a:latin typeface="Cambria" panose="02040503050406030204" pitchFamily="18" charset="0"/>
            </a:rPr>
            <a:t>9</a:t>
          </a:r>
          <a:r>
            <a:rPr lang="en-GB" sz="2000" noProof="0" dirty="0" smtClean="0">
              <a:latin typeface="Cambria" panose="02040503050406030204" pitchFamily="18" charset="0"/>
            </a:rPr>
            <a:t> PPs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>
              <a:latin typeface="Cambria" panose="02040503050406030204" pitchFamily="18" charset="0"/>
            </a:rPr>
            <a:t>3</a:t>
          </a:r>
          <a:r>
            <a:rPr lang="hu-HU" sz="2000" noProof="0" dirty="0" smtClean="0">
              <a:latin typeface="Cambria" panose="02040503050406030204" pitchFamily="18" charset="0"/>
            </a:rPr>
            <a:t>1</a:t>
          </a:r>
          <a:r>
            <a:rPr lang="en-GB" sz="2000" noProof="0" dirty="0" smtClean="0">
              <a:latin typeface="Cambria" panose="02040503050406030204" pitchFamily="18" charset="0"/>
            </a:rPr>
            <a:t> ASPs</a:t>
          </a:r>
        </a:p>
        <a:p>
          <a:pPr algn="ctr"/>
          <a:endParaRPr lang="en-GB" sz="2400" noProof="0" dirty="0"/>
        </a:p>
      </dgm:t>
    </dgm:pt>
    <dgm:pt modelId="{7F76BCF1-EB01-4F09-B2F9-D7424C315C67}" type="parTrans" cxnId="{ED9C3E2E-2A42-498F-AF2E-CFA78B010CBA}">
      <dgm:prSet/>
      <dgm:spPr/>
      <dgm:t>
        <a:bodyPr/>
        <a:lstStyle/>
        <a:p>
          <a:pPr algn="ctr"/>
          <a:endParaRPr lang="en-GB" noProof="0" dirty="0"/>
        </a:p>
      </dgm:t>
    </dgm:pt>
    <dgm:pt modelId="{0C737015-8DD7-486F-9996-04968E6AC83A}" type="sibTrans" cxnId="{ED9C3E2E-2A42-498F-AF2E-CFA78B010CBA}">
      <dgm:prSet/>
      <dgm:spPr/>
      <dgm:t>
        <a:bodyPr/>
        <a:lstStyle/>
        <a:p>
          <a:pPr algn="ctr"/>
          <a:endParaRPr lang="en-GB" noProof="0" dirty="0"/>
        </a:p>
      </dgm:t>
    </dgm:pt>
    <dgm:pt modelId="{C7D95635-5024-4BBD-AEBA-BE6A28AF763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n-GB" sz="2000" noProof="0" dirty="0" smtClean="0"/>
        </a:p>
        <a:p>
          <a:pPr algn="ctr"/>
          <a:endParaRPr lang="en-GB" sz="2400" noProof="0" dirty="0" smtClean="0"/>
        </a:p>
        <a:p>
          <a:pPr algn="ctr"/>
          <a:endParaRPr lang="en-GB" sz="2000" noProof="0" dirty="0" smtClean="0"/>
        </a:p>
        <a:p>
          <a:pPr algn="ctr"/>
          <a:r>
            <a:rPr lang="en-GB" sz="2000" noProof="0" dirty="0" smtClean="0">
              <a:latin typeface="Cambria" panose="02040503050406030204" pitchFamily="18" charset="0"/>
            </a:rPr>
            <a:t>EUSDR PA</a:t>
          </a:r>
          <a:r>
            <a:rPr lang="hu-HU" sz="2000" noProof="0" dirty="0" smtClean="0">
              <a:latin typeface="Cambria" panose="02040503050406030204" pitchFamily="18" charset="0"/>
            </a:rPr>
            <a:t>6</a:t>
          </a:r>
          <a:endParaRPr lang="en-GB" sz="2000" noProof="0" dirty="0">
            <a:latin typeface="Cambria" panose="02040503050406030204" pitchFamily="18" charset="0"/>
          </a:endParaRPr>
        </a:p>
      </dgm:t>
    </dgm:pt>
    <dgm:pt modelId="{682D9E51-63F6-42E5-89EC-2A9C89768A3D}" type="parTrans" cxnId="{C0181120-27F8-4ACA-883B-17DFF85F9E38}">
      <dgm:prSet/>
      <dgm:spPr/>
      <dgm:t>
        <a:bodyPr/>
        <a:lstStyle/>
        <a:p>
          <a:pPr algn="ctr"/>
          <a:endParaRPr lang="en-GB" noProof="0" dirty="0"/>
        </a:p>
      </dgm:t>
    </dgm:pt>
    <dgm:pt modelId="{AC95E3B3-E14D-44F5-A6FF-94380825E59D}" type="sibTrans" cxnId="{C0181120-27F8-4ACA-883B-17DFF85F9E38}">
      <dgm:prSet/>
      <dgm:spPr/>
      <dgm:t>
        <a:bodyPr/>
        <a:lstStyle/>
        <a:p>
          <a:pPr algn="ctr"/>
          <a:endParaRPr lang="en-GB" noProof="0" dirty="0"/>
        </a:p>
      </dgm:t>
    </dgm:pt>
    <dgm:pt modelId="{6DCA675A-F0FF-47C0-B9DD-95EAA0AD39B2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n-GB" noProof="0" dirty="0" smtClean="0"/>
        </a:p>
      </dgm:t>
    </dgm:pt>
    <dgm:pt modelId="{2E35B052-389F-4D59-A89F-909BABE34CF5}" type="parTrans" cxnId="{8B3AE3BC-713F-46B9-8577-399666E598C2}">
      <dgm:prSet/>
      <dgm:spPr/>
      <dgm:t>
        <a:bodyPr/>
        <a:lstStyle/>
        <a:p>
          <a:pPr algn="ctr"/>
          <a:endParaRPr lang="en-GB" noProof="0" dirty="0"/>
        </a:p>
      </dgm:t>
    </dgm:pt>
    <dgm:pt modelId="{F563A6AA-DD81-4E8C-96AD-682CAFF40E20}" type="sibTrans" cxnId="{8B3AE3BC-713F-46B9-8577-399666E598C2}">
      <dgm:prSet/>
      <dgm:spPr/>
      <dgm:t>
        <a:bodyPr/>
        <a:lstStyle/>
        <a:p>
          <a:pPr algn="ctr"/>
          <a:endParaRPr lang="en-GB" noProof="0" dirty="0"/>
        </a:p>
      </dgm:t>
    </dgm:pt>
    <dgm:pt modelId="{C3516A11-5B56-47A9-A736-958144837122}" type="pres">
      <dgm:prSet presAssocID="{57A716FB-61A1-493B-AAD8-71C206A4962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AC0960-8A6F-4D07-A356-FF7D6DD94EF9}" type="pres">
      <dgm:prSet presAssocID="{57A716FB-61A1-493B-AAD8-71C206A49628}" presName="children" presStyleCnt="0"/>
      <dgm:spPr/>
    </dgm:pt>
    <dgm:pt modelId="{1C8E063F-2A43-41D2-842E-4022C9B3C434}" type="pres">
      <dgm:prSet presAssocID="{57A716FB-61A1-493B-AAD8-71C206A49628}" presName="childPlaceholder" presStyleCnt="0"/>
      <dgm:spPr/>
    </dgm:pt>
    <dgm:pt modelId="{C2ACE81B-100B-4C14-866F-E01884AA5AAD}" type="pres">
      <dgm:prSet presAssocID="{57A716FB-61A1-493B-AAD8-71C206A49628}" presName="circle" presStyleCnt="0"/>
      <dgm:spPr/>
    </dgm:pt>
    <dgm:pt modelId="{5B05E75F-BCAA-4EFD-BF05-6DC1483C4A63}" type="pres">
      <dgm:prSet presAssocID="{57A716FB-61A1-493B-AAD8-71C206A4962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BCF050-303A-439E-A2F5-F857CF940F18}" type="pres">
      <dgm:prSet presAssocID="{57A716FB-61A1-493B-AAD8-71C206A4962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62B1BD-643D-4A5C-8A44-07B4D5D18601}" type="pres">
      <dgm:prSet presAssocID="{57A716FB-61A1-493B-AAD8-71C206A4962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C4ACEF-1EF3-4934-A714-CB4DBD5FEBD7}" type="pres">
      <dgm:prSet presAssocID="{57A716FB-61A1-493B-AAD8-71C206A4962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901F8-3892-47F3-9AC2-06C14C6949BC}" type="pres">
      <dgm:prSet presAssocID="{57A716FB-61A1-493B-AAD8-71C206A49628}" presName="quadrantPlaceholder" presStyleCnt="0"/>
      <dgm:spPr/>
    </dgm:pt>
    <dgm:pt modelId="{078B5557-1CB1-4D50-8625-002480B82E9E}" type="pres">
      <dgm:prSet presAssocID="{57A716FB-61A1-493B-AAD8-71C206A49628}" presName="center1" presStyleLbl="fgShp" presStyleIdx="0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CB0F747A-8C64-4EC0-8082-32154C4A1634}" type="pres">
      <dgm:prSet presAssocID="{57A716FB-61A1-493B-AAD8-71C206A49628}" presName="center2" presStyleLbl="fgShp" presStyleIdx="1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</dgm:ptLst>
  <dgm:cxnLst>
    <dgm:cxn modelId="{D775E854-5CCF-404E-BE26-3CBD4DFCCA40}" type="presOf" srcId="{7D85E8BB-1CF4-4741-9A59-68757FE524E9}" destId="{F1BCF050-303A-439E-A2F5-F857CF940F18}" srcOrd="0" destOrd="0" presId="urn:microsoft.com/office/officeart/2005/8/layout/cycle4"/>
    <dgm:cxn modelId="{96FB2997-93E2-460C-A6BB-70FBA7AD85F2}" type="presOf" srcId="{C7D95635-5024-4BBD-AEBA-BE6A28AF763B}" destId="{1362B1BD-643D-4A5C-8A44-07B4D5D18601}" srcOrd="0" destOrd="0" presId="urn:microsoft.com/office/officeart/2005/8/layout/cycle4"/>
    <dgm:cxn modelId="{8B3AE3BC-713F-46B9-8577-399666E598C2}" srcId="{57A716FB-61A1-493B-AAD8-71C206A49628}" destId="{6DCA675A-F0FF-47C0-B9DD-95EAA0AD39B2}" srcOrd="3" destOrd="0" parTransId="{2E35B052-389F-4D59-A89F-909BABE34CF5}" sibTransId="{F563A6AA-DD81-4E8C-96AD-682CAFF40E20}"/>
    <dgm:cxn modelId="{95107530-BF8F-4E07-B203-FB24323CCBEC}" srcId="{57A716FB-61A1-493B-AAD8-71C206A49628}" destId="{0EC966D2-4D64-4869-A821-92EE33BF82D0}" srcOrd="0" destOrd="0" parTransId="{9E070FFB-477A-43F4-8F47-601794CE2EBA}" sibTransId="{3FFB0388-1CAA-4EF3-924F-B0D2C8DAF4FD}"/>
    <dgm:cxn modelId="{C0181120-27F8-4ACA-883B-17DFF85F9E38}" srcId="{57A716FB-61A1-493B-AAD8-71C206A49628}" destId="{C7D95635-5024-4BBD-AEBA-BE6A28AF763B}" srcOrd="2" destOrd="0" parTransId="{682D9E51-63F6-42E5-89EC-2A9C89768A3D}" sibTransId="{AC95E3B3-E14D-44F5-A6FF-94380825E59D}"/>
    <dgm:cxn modelId="{ED9C3E2E-2A42-498F-AF2E-CFA78B010CBA}" srcId="{57A716FB-61A1-493B-AAD8-71C206A49628}" destId="{7D85E8BB-1CF4-4741-9A59-68757FE524E9}" srcOrd="1" destOrd="0" parTransId="{7F76BCF1-EB01-4F09-B2F9-D7424C315C67}" sibTransId="{0C737015-8DD7-486F-9996-04968E6AC83A}"/>
    <dgm:cxn modelId="{97A47555-843D-4C51-AF93-4FA5001409DC}" type="presOf" srcId="{0EC966D2-4D64-4869-A821-92EE33BF82D0}" destId="{5B05E75F-BCAA-4EFD-BF05-6DC1483C4A63}" srcOrd="0" destOrd="0" presId="urn:microsoft.com/office/officeart/2005/8/layout/cycle4"/>
    <dgm:cxn modelId="{4556C72A-8960-435C-8790-9536EBE90137}" type="presOf" srcId="{57A716FB-61A1-493B-AAD8-71C206A49628}" destId="{C3516A11-5B56-47A9-A736-958144837122}" srcOrd="0" destOrd="0" presId="urn:microsoft.com/office/officeart/2005/8/layout/cycle4"/>
    <dgm:cxn modelId="{94411F26-DBBD-449A-BE1D-C8BF16CC9169}" type="presOf" srcId="{6DCA675A-F0FF-47C0-B9DD-95EAA0AD39B2}" destId="{D0C4ACEF-1EF3-4934-A714-CB4DBD5FEBD7}" srcOrd="0" destOrd="0" presId="urn:microsoft.com/office/officeart/2005/8/layout/cycle4"/>
    <dgm:cxn modelId="{2BA9DFC6-81F2-4B1C-A1E1-54AEF23102AF}" type="presParOf" srcId="{C3516A11-5B56-47A9-A736-958144837122}" destId="{14AC0960-8A6F-4D07-A356-FF7D6DD94EF9}" srcOrd="0" destOrd="0" presId="urn:microsoft.com/office/officeart/2005/8/layout/cycle4"/>
    <dgm:cxn modelId="{5B12C63D-F574-4514-804C-C862D292F289}" type="presParOf" srcId="{14AC0960-8A6F-4D07-A356-FF7D6DD94EF9}" destId="{1C8E063F-2A43-41D2-842E-4022C9B3C434}" srcOrd="0" destOrd="0" presId="urn:microsoft.com/office/officeart/2005/8/layout/cycle4"/>
    <dgm:cxn modelId="{9CADE9F4-5565-4E56-9FD7-E306C10691C0}" type="presParOf" srcId="{C3516A11-5B56-47A9-A736-958144837122}" destId="{C2ACE81B-100B-4C14-866F-E01884AA5AAD}" srcOrd="1" destOrd="0" presId="urn:microsoft.com/office/officeart/2005/8/layout/cycle4"/>
    <dgm:cxn modelId="{49436144-0853-42D0-8B02-586224D48E89}" type="presParOf" srcId="{C2ACE81B-100B-4C14-866F-E01884AA5AAD}" destId="{5B05E75F-BCAA-4EFD-BF05-6DC1483C4A63}" srcOrd="0" destOrd="0" presId="urn:microsoft.com/office/officeart/2005/8/layout/cycle4"/>
    <dgm:cxn modelId="{62279ECC-430F-4127-8358-99EEF20B403A}" type="presParOf" srcId="{C2ACE81B-100B-4C14-866F-E01884AA5AAD}" destId="{F1BCF050-303A-439E-A2F5-F857CF940F18}" srcOrd="1" destOrd="0" presId="urn:microsoft.com/office/officeart/2005/8/layout/cycle4"/>
    <dgm:cxn modelId="{F6DF234F-BB8E-4857-A368-9B334FCFF399}" type="presParOf" srcId="{C2ACE81B-100B-4C14-866F-E01884AA5AAD}" destId="{1362B1BD-643D-4A5C-8A44-07B4D5D18601}" srcOrd="2" destOrd="0" presId="urn:microsoft.com/office/officeart/2005/8/layout/cycle4"/>
    <dgm:cxn modelId="{07E8C26E-6FE0-4CFB-A965-AE97C306FD5F}" type="presParOf" srcId="{C2ACE81B-100B-4C14-866F-E01884AA5AAD}" destId="{D0C4ACEF-1EF3-4934-A714-CB4DBD5FEBD7}" srcOrd="3" destOrd="0" presId="urn:microsoft.com/office/officeart/2005/8/layout/cycle4"/>
    <dgm:cxn modelId="{AE28250E-467C-4A8F-992F-961524E31C4C}" type="presParOf" srcId="{C2ACE81B-100B-4C14-866F-E01884AA5AAD}" destId="{655901F8-3892-47F3-9AC2-06C14C6949BC}" srcOrd="4" destOrd="0" presId="urn:microsoft.com/office/officeart/2005/8/layout/cycle4"/>
    <dgm:cxn modelId="{825D7364-C38C-42EF-8708-D80A5D6B3D91}" type="presParOf" srcId="{C3516A11-5B56-47A9-A736-958144837122}" destId="{078B5557-1CB1-4D50-8625-002480B82E9E}" srcOrd="2" destOrd="0" presId="urn:microsoft.com/office/officeart/2005/8/layout/cycle4"/>
    <dgm:cxn modelId="{F1EAB9DE-AF14-424C-85C1-AE7576A54A2F}" type="presParOf" srcId="{C3516A11-5B56-47A9-A736-958144837122}" destId="{CB0F747A-8C64-4EC0-8082-32154C4A1634}" srcOrd="3" destOrd="0" presId="urn:microsoft.com/office/officeart/2005/8/layout/cycle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092F5-D386-4299-B572-29DAF694FD4C}">
      <dsp:nvSpPr>
        <dsp:cNvPr id="0" name=""/>
        <dsp:cNvSpPr/>
      </dsp:nvSpPr>
      <dsp:spPr>
        <a:xfrm>
          <a:off x="1843404" y="1555372"/>
          <a:ext cx="1901011" cy="1901011"/>
        </a:xfrm>
        <a:prstGeom prst="gear9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AT, </a:t>
          </a:r>
          <a:r>
            <a:rPr lang="hu-HU" sz="17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BG, </a:t>
          </a:r>
          <a:r>
            <a:rPr lang="en-GB" sz="17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CZ, </a:t>
          </a:r>
          <a:r>
            <a:rPr lang="hu-HU" sz="17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DE, </a:t>
          </a:r>
          <a:r>
            <a:rPr lang="en-GB" sz="17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HU, HR, RO</a:t>
          </a:r>
          <a:r>
            <a:rPr lang="hu-HU" sz="17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, SI, SK</a:t>
          </a:r>
          <a:endParaRPr lang="en-GB" sz="1700" kern="1200" dirty="0"/>
        </a:p>
      </dsp:txBody>
      <dsp:txXfrm>
        <a:off x="2225592" y="2000675"/>
        <a:ext cx="1136635" cy="977159"/>
      </dsp:txXfrm>
    </dsp:sp>
    <dsp:sp modelId="{2F0134C0-B0F7-4DE8-9049-B9A6C28CD16E}">
      <dsp:nvSpPr>
        <dsp:cNvPr id="0" name=""/>
        <dsp:cNvSpPr/>
      </dsp:nvSpPr>
      <dsp:spPr>
        <a:xfrm>
          <a:off x="737361" y="1106042"/>
          <a:ext cx="1382553" cy="1382553"/>
        </a:xfrm>
        <a:prstGeom prst="gear6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BA, ME, RS</a:t>
          </a:r>
          <a:endParaRPr lang="en-GB" sz="1700" kern="1200" dirty="0"/>
        </a:p>
      </dsp:txBody>
      <dsp:txXfrm>
        <a:off x="1085423" y="1456208"/>
        <a:ext cx="686429" cy="682221"/>
      </dsp:txXfrm>
    </dsp:sp>
    <dsp:sp modelId="{C47B7364-8F5E-4CD9-99E6-9099D4E4EBD0}">
      <dsp:nvSpPr>
        <dsp:cNvPr id="0" name=""/>
        <dsp:cNvSpPr/>
      </dsp:nvSpPr>
      <dsp:spPr>
        <a:xfrm rot="20700000">
          <a:off x="1511733" y="152221"/>
          <a:ext cx="1354620" cy="1354620"/>
        </a:xfrm>
        <a:prstGeom prst="gear6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MD, UA</a:t>
          </a:r>
          <a:endParaRPr lang="en-GB" sz="17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20700000">
        <a:off x="1808840" y="449329"/>
        <a:ext cx="760404" cy="760404"/>
      </dsp:txXfrm>
    </dsp:sp>
    <dsp:sp modelId="{10656FF2-7999-45AB-B4DC-6564093460B8}">
      <dsp:nvSpPr>
        <dsp:cNvPr id="0" name=""/>
        <dsp:cNvSpPr/>
      </dsp:nvSpPr>
      <dsp:spPr>
        <a:xfrm>
          <a:off x="1679710" y="1239125"/>
          <a:ext cx="2433294" cy="2433294"/>
        </a:xfrm>
        <a:prstGeom prst="circularArrow">
          <a:avLst>
            <a:gd name="adj1" fmla="val 4688"/>
            <a:gd name="adj2" fmla="val 299029"/>
            <a:gd name="adj3" fmla="val 2495667"/>
            <a:gd name="adj4" fmla="val 1590616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CF09D-4AEB-4867-AB5C-D0194B0F24B6}">
      <dsp:nvSpPr>
        <dsp:cNvPr id="0" name=""/>
        <dsp:cNvSpPr/>
      </dsp:nvSpPr>
      <dsp:spPr>
        <a:xfrm>
          <a:off x="492514" y="803302"/>
          <a:ext cx="1767940" cy="17679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6F28F-66CD-4F1C-B5F3-A8FD451D63A5}">
      <dsp:nvSpPr>
        <dsp:cNvPr id="0" name=""/>
        <dsp:cNvSpPr/>
      </dsp:nvSpPr>
      <dsp:spPr>
        <a:xfrm>
          <a:off x="1198395" y="-141324"/>
          <a:ext cx="1906195" cy="19061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EC292-537D-4F94-B59C-549C81FFF60E}">
      <dsp:nvSpPr>
        <dsp:cNvPr id="0" name=""/>
        <dsp:cNvSpPr/>
      </dsp:nvSpPr>
      <dsp:spPr>
        <a:xfrm>
          <a:off x="4341730" y="0"/>
          <a:ext cx="3146187" cy="1535100"/>
        </a:xfrm>
        <a:prstGeom prst="rightArrow">
          <a:avLst>
            <a:gd name="adj1" fmla="val 75000"/>
            <a:gd name="adj2" fmla="val 50000"/>
          </a:avLst>
        </a:prstGeom>
        <a:solidFill>
          <a:srgbClr val="FFE89F">
            <a:alpha val="89804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260F7-73C1-4BAB-862B-8C481C15CB5F}">
      <dsp:nvSpPr>
        <dsp:cNvPr id="0" name=""/>
        <dsp:cNvSpPr/>
      </dsp:nvSpPr>
      <dsp:spPr>
        <a:xfrm>
          <a:off x="96" y="0"/>
          <a:ext cx="4340815" cy="15351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noProof="0" dirty="0" smtClean="0">
              <a:latin typeface="Cambria" panose="02040503050406030204" pitchFamily="18" charset="0"/>
            </a:rPr>
            <a:t>Territorial integration in Danube region</a:t>
          </a:r>
          <a:endParaRPr lang="en-GB" sz="3200" kern="1200" noProof="0" dirty="0">
            <a:latin typeface="Cambria" panose="02040503050406030204" pitchFamily="18" charset="0"/>
          </a:endParaRPr>
        </a:p>
      </dsp:txBody>
      <dsp:txXfrm>
        <a:off x="75033" y="74937"/>
        <a:ext cx="4190941" cy="1385226"/>
      </dsp:txXfrm>
    </dsp:sp>
    <dsp:sp modelId="{6938DC00-611A-4E65-AB69-3CFB87A27628}">
      <dsp:nvSpPr>
        <dsp:cNvPr id="0" name=""/>
        <dsp:cNvSpPr/>
      </dsp:nvSpPr>
      <dsp:spPr>
        <a:xfrm>
          <a:off x="4327769" y="1688610"/>
          <a:ext cx="3159351" cy="1535100"/>
        </a:xfrm>
        <a:prstGeom prst="rightArrow">
          <a:avLst>
            <a:gd name="adj1" fmla="val 75000"/>
            <a:gd name="adj2" fmla="val 50000"/>
          </a:avLst>
        </a:prstGeom>
        <a:solidFill>
          <a:srgbClr val="BEE395">
            <a:alpha val="89804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6327E-DEC1-4FF5-805B-55CCAB9FFF8C}">
      <dsp:nvSpPr>
        <dsp:cNvPr id="0" name=""/>
        <dsp:cNvSpPr/>
      </dsp:nvSpPr>
      <dsp:spPr>
        <a:xfrm>
          <a:off x="1711" y="1688610"/>
          <a:ext cx="4326057" cy="15351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noProof="0" dirty="0" smtClean="0">
              <a:latin typeface="Cambria" panose="02040503050406030204" pitchFamily="18" charset="0"/>
            </a:rPr>
            <a:t>Acting as policy driver</a:t>
          </a:r>
          <a:endParaRPr lang="en-GB" sz="3200" kern="1200" noProof="0" dirty="0">
            <a:latin typeface="Cambria" panose="02040503050406030204" pitchFamily="18" charset="0"/>
          </a:endParaRPr>
        </a:p>
      </dsp:txBody>
      <dsp:txXfrm>
        <a:off x="76648" y="1763547"/>
        <a:ext cx="4176183" cy="1385226"/>
      </dsp:txXfrm>
    </dsp:sp>
    <dsp:sp modelId="{11531048-5572-4243-B34B-08E7A1055B7E}">
      <dsp:nvSpPr>
        <dsp:cNvPr id="0" name=""/>
        <dsp:cNvSpPr/>
      </dsp:nvSpPr>
      <dsp:spPr>
        <a:xfrm>
          <a:off x="4308030" y="3377220"/>
          <a:ext cx="3176902" cy="1535100"/>
        </a:xfrm>
        <a:prstGeom prst="rightArrow">
          <a:avLst>
            <a:gd name="adj1" fmla="val 75000"/>
            <a:gd name="adj2" fmla="val 50000"/>
          </a:avLst>
        </a:prstGeom>
        <a:solidFill>
          <a:srgbClr val="B1C7E1">
            <a:alpha val="89804"/>
          </a:srgb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1D626-D1FB-42B9-9DC4-D326B72A8189}">
      <dsp:nvSpPr>
        <dsp:cNvPr id="0" name=""/>
        <dsp:cNvSpPr/>
      </dsp:nvSpPr>
      <dsp:spPr>
        <a:xfrm>
          <a:off x="3898" y="3377220"/>
          <a:ext cx="4304131" cy="15351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noProof="0" dirty="0" smtClean="0">
              <a:latin typeface="Cambria" panose="02040503050406030204" pitchFamily="18" charset="0"/>
            </a:rPr>
            <a:t>Contribution to EUSDR objectives</a:t>
          </a:r>
          <a:endParaRPr lang="en-GB" sz="3200" kern="1200" noProof="0" dirty="0">
            <a:latin typeface="Cambria" panose="02040503050406030204" pitchFamily="18" charset="0"/>
          </a:endParaRPr>
        </a:p>
      </dsp:txBody>
      <dsp:txXfrm>
        <a:off x="78835" y="3452157"/>
        <a:ext cx="4154257" cy="1385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0CA61-631D-4B57-B256-0E62B893E3A6}">
      <dsp:nvSpPr>
        <dsp:cNvPr id="0" name=""/>
        <dsp:cNvSpPr/>
      </dsp:nvSpPr>
      <dsp:spPr>
        <a:xfrm>
          <a:off x="-4558638" y="-698981"/>
          <a:ext cx="5430410" cy="543041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89D04-4CA3-4302-BBE5-DB5A00436C11}">
      <dsp:nvSpPr>
        <dsp:cNvPr id="0" name=""/>
        <dsp:cNvSpPr/>
      </dsp:nvSpPr>
      <dsp:spPr>
        <a:xfrm>
          <a:off x="381622" y="251947"/>
          <a:ext cx="7772601" cy="504217"/>
        </a:xfrm>
        <a:prstGeom prst="rect">
          <a:avLst/>
        </a:prstGeom>
        <a:solidFill>
          <a:srgbClr val="BEE395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2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strengthen </a:t>
          </a:r>
          <a:r>
            <a:rPr lang="en-GB" sz="15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links and synergies between projects </a:t>
          </a:r>
          <a:r>
            <a:rPr lang="hu-HU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of</a:t>
          </a: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 similar / connected topics</a:t>
          </a:r>
          <a:endParaRPr lang="en-GB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1622" y="251947"/>
        <a:ext cx="7772601" cy="504217"/>
      </dsp:txXfrm>
    </dsp:sp>
    <dsp:sp modelId="{1DEF4BFD-6E83-4181-92C7-B5E854D99D70}">
      <dsp:nvSpPr>
        <dsp:cNvPr id="0" name=""/>
        <dsp:cNvSpPr/>
      </dsp:nvSpPr>
      <dsp:spPr>
        <a:xfrm>
          <a:off x="66486" y="188920"/>
          <a:ext cx="630271" cy="630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6ECA4-1FCE-4BAA-81CE-ED7A8980E23C}">
      <dsp:nvSpPr>
        <dsp:cNvPr id="0" name=""/>
        <dsp:cNvSpPr/>
      </dsp:nvSpPr>
      <dsp:spPr>
        <a:xfrm>
          <a:off x="742929" y="1008031"/>
          <a:ext cx="7411293" cy="504217"/>
        </a:xfrm>
        <a:prstGeom prst="rect">
          <a:avLst/>
        </a:prstGeom>
        <a:solidFill>
          <a:srgbClr val="FFE38B">
            <a:alpha val="90000"/>
          </a:srgb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2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exploit and consolidate </a:t>
          </a: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one another's </a:t>
          </a:r>
          <a:r>
            <a:rPr lang="en-GB" sz="15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achievements</a:t>
          </a:r>
          <a:endParaRPr lang="en-GB" sz="15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742929" y="1008031"/>
        <a:ext cx="7411293" cy="504217"/>
      </dsp:txXfrm>
    </dsp:sp>
    <dsp:sp modelId="{3F6F1379-D65D-4213-A4DF-29B18A7B62D3}">
      <dsp:nvSpPr>
        <dsp:cNvPr id="0" name=""/>
        <dsp:cNvSpPr/>
      </dsp:nvSpPr>
      <dsp:spPr>
        <a:xfrm>
          <a:off x="427794" y="945004"/>
          <a:ext cx="630271" cy="630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4CF11-DA36-4D3D-87ED-6ED62EF1BBC0}">
      <dsp:nvSpPr>
        <dsp:cNvPr id="0" name=""/>
        <dsp:cNvSpPr/>
      </dsp:nvSpPr>
      <dsp:spPr>
        <a:xfrm>
          <a:off x="853822" y="1764115"/>
          <a:ext cx="7300401" cy="504217"/>
        </a:xfrm>
        <a:prstGeom prst="rect">
          <a:avLst/>
        </a:prstGeom>
        <a:solidFill>
          <a:srgbClr val="C5C5C5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2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fill knowledge-gaps </a:t>
          </a: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by linking actors with complementary thematic expertise, geographical scope </a:t>
          </a:r>
          <a:endParaRPr lang="en-GB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53822" y="1764115"/>
        <a:ext cx="7300401" cy="504217"/>
      </dsp:txXfrm>
    </dsp:sp>
    <dsp:sp modelId="{AEC93419-67FB-4649-B796-40C4D585F10B}">
      <dsp:nvSpPr>
        <dsp:cNvPr id="0" name=""/>
        <dsp:cNvSpPr/>
      </dsp:nvSpPr>
      <dsp:spPr>
        <a:xfrm>
          <a:off x="538686" y="1701088"/>
          <a:ext cx="630271" cy="630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4124C-7A93-494B-BA0F-8E9CEEE59F31}">
      <dsp:nvSpPr>
        <dsp:cNvPr id="0" name=""/>
        <dsp:cNvSpPr/>
      </dsp:nvSpPr>
      <dsp:spPr>
        <a:xfrm>
          <a:off x="742929" y="2520199"/>
          <a:ext cx="7411293" cy="504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2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bg1"/>
              </a:solidFill>
              <a:latin typeface="Cambria" panose="02040503050406030204" pitchFamily="18" charset="0"/>
              <a:sym typeface="Wingdings"/>
            </a:rPr>
            <a:t>increasing visibility </a:t>
          </a:r>
          <a:r>
            <a:rPr lang="en-GB" sz="1500" kern="1200" dirty="0" smtClean="0">
              <a:solidFill>
                <a:schemeClr val="bg1"/>
              </a:solidFill>
              <a:latin typeface="Cambria" panose="02040503050406030204" pitchFamily="18" charset="0"/>
              <a:sym typeface="Wingdings"/>
            </a:rPr>
            <a:t>of projects and the programme to </a:t>
          </a:r>
          <a:r>
            <a:rPr lang="en-GB" sz="1500" b="1" kern="1200" dirty="0" smtClean="0">
              <a:solidFill>
                <a:schemeClr val="bg1"/>
              </a:solidFill>
              <a:latin typeface="Cambria" panose="02040503050406030204" pitchFamily="18" charset="0"/>
              <a:sym typeface="Wingdings"/>
            </a:rPr>
            <a:t>ensure impact on policy making </a:t>
          </a:r>
          <a:r>
            <a:rPr lang="en-GB" sz="1500" kern="1200" dirty="0" smtClean="0">
              <a:solidFill>
                <a:schemeClr val="bg1"/>
              </a:solidFill>
              <a:latin typeface="Cambria" panose="02040503050406030204" pitchFamily="18" charset="0"/>
              <a:sym typeface="Wingdings"/>
            </a:rPr>
            <a:t>process</a:t>
          </a:r>
        </a:p>
      </dsp:txBody>
      <dsp:txXfrm>
        <a:off x="742929" y="2520199"/>
        <a:ext cx="7411293" cy="504217"/>
      </dsp:txXfrm>
    </dsp:sp>
    <dsp:sp modelId="{E54591C8-7F3B-4465-93CD-C0431C23593B}">
      <dsp:nvSpPr>
        <dsp:cNvPr id="0" name=""/>
        <dsp:cNvSpPr/>
      </dsp:nvSpPr>
      <dsp:spPr>
        <a:xfrm>
          <a:off x="427794" y="2457172"/>
          <a:ext cx="630271" cy="630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323C0-45A2-48BB-9912-FF2F115EE316}">
      <dsp:nvSpPr>
        <dsp:cNvPr id="0" name=""/>
        <dsp:cNvSpPr/>
      </dsp:nvSpPr>
      <dsp:spPr>
        <a:xfrm>
          <a:off x="381622" y="3276283"/>
          <a:ext cx="7772601" cy="504217"/>
        </a:xfrm>
        <a:prstGeom prst="rect">
          <a:avLst/>
        </a:prstGeom>
        <a:solidFill>
          <a:srgbClr val="BEE395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2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strengthen </a:t>
          </a:r>
          <a:r>
            <a:rPr lang="en-GB" sz="15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strategic thematic networks </a:t>
          </a: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sym typeface="Wingdings"/>
            </a:rPr>
            <a:t>in the Programme area</a:t>
          </a:r>
        </a:p>
      </dsp:txBody>
      <dsp:txXfrm>
        <a:off x="381622" y="3276283"/>
        <a:ext cx="7772601" cy="504217"/>
      </dsp:txXfrm>
    </dsp:sp>
    <dsp:sp modelId="{A8922DDA-4852-4B60-AEB2-686E07B02E08}">
      <dsp:nvSpPr>
        <dsp:cNvPr id="0" name=""/>
        <dsp:cNvSpPr/>
      </dsp:nvSpPr>
      <dsp:spPr>
        <a:xfrm>
          <a:off x="66486" y="3213256"/>
          <a:ext cx="630271" cy="630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270DE-103D-4337-AF90-EA4854A45F54}">
      <dsp:nvSpPr>
        <dsp:cNvPr id="0" name=""/>
        <dsp:cNvSpPr/>
      </dsp:nvSpPr>
      <dsp:spPr>
        <a:xfrm rot="5400000">
          <a:off x="1979380" y="566119"/>
          <a:ext cx="1509747" cy="1419698"/>
        </a:xfrm>
        <a:prstGeom prst="hexagon">
          <a:avLst>
            <a:gd name="adj" fmla="val 25000"/>
            <a:gd name="vf" fmla="val 115470"/>
          </a:avLst>
        </a:prstGeom>
        <a:solidFill>
          <a:srgbClr val="BEE3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baseline="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JOINTISZA</a:t>
          </a:r>
          <a:endParaRPr lang="en-GB" sz="1300" b="1" kern="1200" baseline="0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2253964" y="765215"/>
        <a:ext cx="960578" cy="1021507"/>
      </dsp:txXfrm>
    </dsp:sp>
    <dsp:sp modelId="{4ECE7E04-0795-49CC-B689-7D12A28259DF}">
      <dsp:nvSpPr>
        <dsp:cNvPr id="0" name=""/>
        <dsp:cNvSpPr/>
      </dsp:nvSpPr>
      <dsp:spPr>
        <a:xfrm>
          <a:off x="1448923" y="0"/>
          <a:ext cx="1516446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0FF3A-9E42-4A28-BEFD-39BE100267D2}">
      <dsp:nvSpPr>
        <dsp:cNvPr id="0" name=""/>
        <dsp:cNvSpPr/>
      </dsp:nvSpPr>
      <dsp:spPr>
        <a:xfrm rot="5400000">
          <a:off x="347039" y="589059"/>
          <a:ext cx="1591657" cy="1421649"/>
        </a:xfrm>
        <a:prstGeom prst="hexagon">
          <a:avLst>
            <a:gd name="adj" fmla="val 25000"/>
            <a:gd name="vf" fmla="val 115470"/>
          </a:avLst>
        </a:prstGeom>
        <a:solidFill>
          <a:srgbClr val="BEE3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baseline="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Danube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baseline="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Sediment</a:t>
          </a:r>
          <a:endParaRPr lang="en-GB" sz="1300" b="1" kern="1200" baseline="0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656330" y="755164"/>
        <a:ext cx="973075" cy="1089439"/>
      </dsp:txXfrm>
    </dsp:sp>
    <dsp:sp modelId="{1069C530-DA55-4F4B-B1E1-37D3C81FC047}">
      <dsp:nvSpPr>
        <dsp:cNvPr id="0" name=""/>
        <dsp:cNvSpPr/>
      </dsp:nvSpPr>
      <dsp:spPr>
        <a:xfrm rot="5400000">
          <a:off x="1207947" y="1931080"/>
          <a:ext cx="1507206" cy="1358083"/>
        </a:xfrm>
        <a:prstGeom prst="hexagon">
          <a:avLst>
            <a:gd name="adj" fmla="val 25000"/>
            <a:gd name="vf" fmla="val 115470"/>
          </a:avLst>
        </a:prstGeom>
        <a:solidFill>
          <a:srgbClr val="BEE3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Dri Danube</a:t>
          </a:r>
          <a:endParaRPr lang="en-GB" sz="1400" b="1" kern="1200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1497658" y="2095293"/>
        <a:ext cx="927783" cy="1029658"/>
      </dsp:txXfrm>
    </dsp:sp>
    <dsp:sp modelId="{F95315F9-F32D-471F-8240-77E08823E604}">
      <dsp:nvSpPr>
        <dsp:cNvPr id="0" name=""/>
        <dsp:cNvSpPr/>
      </dsp:nvSpPr>
      <dsp:spPr>
        <a:xfrm>
          <a:off x="2390" y="2327446"/>
          <a:ext cx="1467528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7B7A-ADFA-4740-A0B5-E5D3CA9DBACB}">
      <dsp:nvSpPr>
        <dsp:cNvPr id="0" name=""/>
        <dsp:cNvSpPr/>
      </dsp:nvSpPr>
      <dsp:spPr>
        <a:xfrm rot="5400000">
          <a:off x="2749279" y="1931246"/>
          <a:ext cx="1507206" cy="1389139"/>
        </a:xfrm>
        <a:prstGeom prst="hexagon">
          <a:avLst>
            <a:gd name="adj" fmla="val 25000"/>
            <a:gd name="vf" fmla="val 115470"/>
          </a:avLst>
        </a:prstGeom>
        <a:solidFill>
          <a:srgbClr val="BEE3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baseline="0" noProof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CAMARO-D</a:t>
          </a:r>
          <a:endParaRPr lang="en-GB" sz="1400" b="1" kern="1200" baseline="0" noProof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3030767" y="2113575"/>
        <a:ext cx="944229" cy="1024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958B-4CAA-4E21-B712-D9C98C2DE619}" type="datetimeFigureOut">
              <a:rPr lang="en-GB" smtClean="0"/>
              <a:t>17/10/2017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61CB-D9B8-4871-95B8-66716CF92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6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2E76-96F9-45AC-8331-012728191D81}" type="datetimeFigureOut">
              <a:rPr lang="en-GB" smtClean="0"/>
              <a:t>17/10/2017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1DF9-5165-4782-B0DD-7AA8702A6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44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41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0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0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4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9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7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1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1DF9-5165-4782-B0DD-7AA8702A671F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075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681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40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8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3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5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30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6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3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9538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5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5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0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1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64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1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47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07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9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9398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58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36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2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16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70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12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24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89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7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4220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92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43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26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59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01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5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71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0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83308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53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20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00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2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61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85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6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06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64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6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864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36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1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403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02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86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86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0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05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792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08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t>2017.10.17.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616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9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6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0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5.png"/><Relationship Id="rId4" Type="http://schemas.openxmlformats.org/officeDocument/2006/relationships/diagramData" Target="../diagrams/data7.xml"/><Relationship Id="rId9" Type="http://schemas.openxmlformats.org/officeDocument/2006/relationships/hyperlink" Target="https://www.google.hu/url?sa=i&amp;rct=j&amp;q=&amp;esrc=s&amp;source=images&amp;cd=&amp;cad=rja&amp;uact=8&amp;ved=0ahUKEwiY4J_zv4_SAhVDtBQKHdfXDioQjRwIBw&amp;url=https://www.iconfinder.com/icons/717493/achieve_audience_goal_objective_target_icon&amp;bvm=bv.146786187,bs.1,d.bGs&amp;psig=AFQjCNGuDwPscFafxtUvUc4oyl1zs3TW6g&amp;ust=148715865919491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nterreg-danube.eu/relevant-documents/dtp-capitalisation-strateg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5.png"/><Relationship Id="rId4" Type="http://schemas.openxmlformats.org/officeDocument/2006/relationships/diagramData" Target="../diagrams/data5.xml"/><Relationship Id="rId9" Type="http://schemas.openxmlformats.org/officeDocument/2006/relationships/hyperlink" Target="https://www.google.hu/url?sa=i&amp;rct=j&amp;q=&amp;esrc=s&amp;source=images&amp;cd=&amp;cad=rja&amp;uact=8&amp;ved=0ahUKEwiY4J_zv4_SAhVDtBQKHdfXDioQjRwIBw&amp;url=https://www.iconfinder.com/icons/717493/achieve_audience_goal_objective_target_icon&amp;bvm=bv.146786187,bs.1,d.bGs&amp;psig=AFQjCNGuDwPscFafxtUvUc4oyl1zs3TW6g&amp;ust=14871586591949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488832" cy="3456384"/>
          </a:xfrm>
        </p:spPr>
        <p:txBody>
          <a:bodyPr anchor="t">
            <a:no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Danube Transnational Programme</a:t>
            </a:r>
            <a: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en-GB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64" y="575217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bg1"/>
                </a:solidFill>
                <a:latin typeface="Cambria" pitchFamily="18" charset="0"/>
              </a:rPr>
              <a:t>EUSDR Pillar II Stakeholder Seminar</a:t>
            </a:r>
          </a:p>
          <a:p>
            <a:r>
              <a:rPr lang="en-GB" sz="1600" i="1" dirty="0" smtClean="0">
                <a:solidFill>
                  <a:schemeClr val="bg1"/>
                </a:solidFill>
                <a:latin typeface="Cambria" pitchFamily="18" charset="0"/>
              </a:rPr>
              <a:t>Budapest, 17.11.2017</a:t>
            </a:r>
            <a:endParaRPr lang="en-GB" sz="1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566722" y="2636912"/>
            <a:ext cx="5794045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Capitalisation process</a:t>
            </a:r>
            <a:endParaRPr lang="en-GB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95936" y="3140968"/>
            <a:ext cx="5143901" cy="360040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enhance framework for planned TBR UNESCO “Mura-Drava-Danube”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tourism development in geo-parks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connectivity along Danube river habitat corridor in connection to national parks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protection &amp; sustainable use of natural heritage of karst bio-regions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trigger economic development in Natura 2000 sites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l"/>
            <a:endParaRPr lang="en-GB" sz="24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DTP Thematic Pole 5b</a:t>
            </a:r>
            <a:endParaRPr lang="en-GB" sz="32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14017741"/>
              </p:ext>
            </p:extLst>
          </p:nvPr>
        </p:nvGraphicFramePr>
        <p:xfrm>
          <a:off x="-396552" y="1628800"/>
          <a:ext cx="5040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3368"/>
            <a:ext cx="3988169" cy="12291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0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766123"/>
            <a:ext cx="7992888" cy="4752528"/>
          </a:xfrm>
        </p:spPr>
        <p:txBody>
          <a:bodyPr>
            <a:normAutofit/>
          </a:bodyPr>
          <a:lstStyle/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l"/>
            <a:endParaRPr lang="en-GB" sz="24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7424116"/>
              </p:ext>
            </p:extLst>
          </p:nvPr>
        </p:nvGraphicFramePr>
        <p:xfrm>
          <a:off x="755576" y="1808820"/>
          <a:ext cx="74888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Image result for target group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18" y="4117732"/>
            <a:ext cx="1345940" cy="13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Cooperation in action</a:t>
            </a:r>
            <a:endParaRPr lang="en-GB" sz="32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60348" y="1500248"/>
            <a:ext cx="2880320" cy="122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GB" dirty="0" smtClean="0">
                <a:solidFill>
                  <a:srgbClr val="1F497D">
                    <a:lumMod val="75000"/>
                  </a:srgbClr>
                </a:solidFill>
              </a:rPr>
              <a:t>cooperation meetings</a:t>
            </a:r>
          </a:p>
          <a:p>
            <a:pPr algn="ctr"/>
            <a:r>
              <a:rPr lang="en-GB" dirty="0" smtClean="0">
                <a:solidFill>
                  <a:srgbClr val="1F497D">
                    <a:lumMod val="75000"/>
                  </a:srgbClr>
                </a:solidFill>
              </a:rPr>
              <a:t>joint conferences, stakeholder events</a:t>
            </a:r>
            <a:endParaRPr lang="en-GB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6021860" y="5409221"/>
            <a:ext cx="306311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GB" dirty="0" smtClean="0">
                <a:solidFill>
                  <a:srgbClr val="1F497D">
                    <a:lumMod val="75000"/>
                  </a:srgbClr>
                </a:solidFill>
              </a:rPr>
              <a:t>connection to PA6</a:t>
            </a:r>
          </a:p>
          <a:p>
            <a:endParaRPr lang="en-GB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6423233" y="2128152"/>
            <a:ext cx="2661747" cy="828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GB" dirty="0" smtClean="0">
                <a:solidFill>
                  <a:srgbClr val="1F497D">
                    <a:lumMod val="75000"/>
                  </a:srgbClr>
                </a:solidFill>
              </a:rPr>
              <a:t>workshop at EUSDR Annual Forum</a:t>
            </a:r>
          </a:p>
          <a:p>
            <a:endParaRPr lang="en-GB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18632" y="5499097"/>
            <a:ext cx="2866020" cy="828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GB" dirty="0">
                <a:solidFill>
                  <a:srgbClr val="1F497D">
                    <a:lumMod val="75000"/>
                  </a:srgbClr>
                </a:solidFill>
              </a:rPr>
              <a:t>cross-sectorial project linkages</a:t>
            </a:r>
          </a:p>
          <a:p>
            <a:endParaRPr lang="en-GB" dirty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5" name="Picture 4" descr="C:\Users\Cosmos\Downloads\PA-6_horizonta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64" y="4354140"/>
            <a:ext cx="13128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feld 3"/>
          <p:cNvSpPr txBox="1"/>
          <p:nvPr/>
        </p:nvSpPr>
        <p:spPr>
          <a:xfrm>
            <a:off x="107504" y="2420888"/>
            <a:ext cx="892899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mbria"/>
                <a:ea typeface="Arial Unicode MS"/>
                <a:cs typeface="Times New Roman"/>
              </a:rPr>
              <a:t>DTP Capitalisation process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mbria"/>
                <a:ea typeface="Arial Unicode MS"/>
                <a:cs typeface="Times New Roman"/>
              </a:rPr>
              <a:t>Information source: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endParaRPr lang="en-GB" sz="2000" dirty="0" smtClean="0">
              <a:solidFill>
                <a:srgbClr val="1F497D"/>
              </a:solidFill>
              <a:latin typeface="Cambria" panose="02040503050406030204" pitchFamily="18" charset="0"/>
              <a:hlinkClick r:id="rId4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en-GB" sz="1900" dirty="0" smtClean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http://www.interreg-danube.eu/relevant-documents/dtp-capitalisation-strategy</a:t>
            </a:r>
            <a:endParaRPr lang="en-GB" sz="19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412776"/>
            <a:ext cx="6444208" cy="50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7222081"/>
              </p:ext>
            </p:extLst>
          </p:nvPr>
        </p:nvGraphicFramePr>
        <p:xfrm>
          <a:off x="-252536" y="2852936"/>
          <a:ext cx="40324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Programme area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DTP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mission</a:t>
            </a: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752528"/>
          </a:xfrm>
        </p:spPr>
        <p:txBody>
          <a:bodyPr>
            <a:normAutofit/>
          </a:bodyPr>
          <a:lstStyle/>
          <a:p>
            <a:pPr algn="l"/>
            <a:endParaRPr lang="en-GB" sz="2100" b="1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l"/>
            <a:endParaRPr lang="en-GB" sz="2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7646640"/>
              </p:ext>
            </p:extLst>
          </p:nvPr>
        </p:nvGraphicFramePr>
        <p:xfrm>
          <a:off x="755576" y="1700808"/>
          <a:ext cx="748883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94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DTP structure</a:t>
            </a:r>
          </a:p>
        </p:txBody>
      </p:sp>
      <p:sp>
        <p:nvSpPr>
          <p:cNvPr id="7" name="Oval 6"/>
          <p:cNvSpPr/>
          <p:nvPr/>
        </p:nvSpPr>
        <p:spPr>
          <a:xfrm>
            <a:off x="597031" y="1427076"/>
            <a:ext cx="1368152" cy="136815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1" y="1674306"/>
            <a:ext cx="833252" cy="873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21901"/>
              </p:ext>
            </p:extLst>
          </p:nvPr>
        </p:nvGraphicFramePr>
        <p:xfrm>
          <a:off x="179512" y="2939245"/>
          <a:ext cx="1967880" cy="335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720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Innovative and socially responsible </a:t>
                      </a:r>
                      <a:r>
                        <a:rPr lang="en-GB" sz="160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Danube</a:t>
                      </a:r>
                      <a:r>
                        <a:rPr lang="en-GB" sz="1600" baseline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algn="l"/>
                      <a:endParaRPr lang="en-US" sz="1400" b="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1.1: Improve framework conditions for innovation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1.2: Increase competences for business and social innovation</a:t>
                      </a:r>
                      <a:endParaRPr lang="en-GB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165">
                <a:tc>
                  <a:txBody>
                    <a:bodyPr/>
                    <a:lstStyle/>
                    <a:p>
                      <a:pPr algn="l"/>
                      <a:endParaRPr lang="en-GB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09575"/>
            <a:ext cx="996320" cy="1026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74324"/>
              </p:ext>
            </p:extLst>
          </p:nvPr>
        </p:nvGraphicFramePr>
        <p:xfrm>
          <a:off x="2123728" y="2939245"/>
          <a:ext cx="2664296" cy="417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7092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Environment and culture responsible </a:t>
                      </a:r>
                      <a:r>
                        <a:rPr lang="en-GB" sz="18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Danube</a:t>
                      </a:r>
                      <a:r>
                        <a:rPr lang="en-GB" sz="1800" baseline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algn="ctr"/>
                      <a:endParaRPr lang="en-US" sz="1000" baseline="0" dirty="0" smtClean="0">
                        <a:solidFill>
                          <a:srgbClr val="92D05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2.1: Strengthen transnational water management and flood risk prevention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2.2: Foster sustainable use of natural and cultural heritage and resources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2.3: Foster the restoration and management of ecological corridors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2.4: Improve preparedness for environmental risk management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pPr algn="l"/>
                      <a:endParaRPr lang="en-GB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2729900" y="1438688"/>
            <a:ext cx="1368152" cy="1368152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39060"/>
              </p:ext>
            </p:extLst>
          </p:nvPr>
        </p:nvGraphicFramePr>
        <p:xfrm>
          <a:off x="4692352" y="2939243"/>
          <a:ext cx="2111896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33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Better connected</a:t>
                      </a:r>
                      <a:r>
                        <a:rPr lang="en-GB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and energy 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responsible </a:t>
                      </a:r>
                      <a:r>
                        <a:rPr lang="en-GB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Danube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3.1: Support environmentally-friendly and</a:t>
                      </a:r>
                      <a:r>
                        <a:rPr lang="en-US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safe transport systems and balanced accessibility of urban and rural areas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3.2: Improve energy security and energy efficiency</a:t>
                      </a:r>
                      <a:endParaRPr lang="en-GB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37" y="1513271"/>
            <a:ext cx="398147" cy="1123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5023534" y="1427075"/>
            <a:ext cx="1368152" cy="136815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26104"/>
              </p:ext>
            </p:extLst>
          </p:nvPr>
        </p:nvGraphicFramePr>
        <p:xfrm>
          <a:off x="6780584" y="2939244"/>
          <a:ext cx="2111896" cy="33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Well </a:t>
                      </a:r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governed </a:t>
                      </a:r>
                      <a:r>
                        <a:rPr lang="en-GB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Danube</a:t>
                      </a:r>
                      <a:r>
                        <a:rPr lang="en-GB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/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/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4.1:Improve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institutional capacities to tackle major societal challenges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4.2: Support the governance and implementation of the EUSDR</a:t>
                      </a:r>
                      <a:endParaRPr lang="en-GB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GB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96" y="1513271"/>
            <a:ext cx="986835" cy="1034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7079538" y="1427075"/>
            <a:ext cx="1368152" cy="136815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051720" y="3861048"/>
            <a:ext cx="2710084" cy="29969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mbria"/>
                <a:ea typeface="Arial Unicode MS"/>
                <a:cs typeface="Times New Roman"/>
              </a:rPr>
              <a:t>Overall DTP budget: 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GB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GB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GB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GB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DTP budget framework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80" y="5267325"/>
            <a:ext cx="28781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780" y="2123012"/>
            <a:ext cx="7065963" cy="33162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DTP and its projects</a:t>
            </a: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752528"/>
          </a:xfrm>
        </p:spPr>
        <p:txBody>
          <a:bodyPr>
            <a:normAutofit/>
          </a:bodyPr>
          <a:lstStyle/>
          <a:p>
            <a:pPr algn="l"/>
            <a:endParaRPr lang="en-GB" sz="2100" b="1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l"/>
            <a:endParaRPr lang="en-GB" sz="2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8439" y="2776883"/>
            <a:ext cx="835292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1st DTP Call – </a:t>
            </a:r>
            <a:r>
              <a:rPr lang="en-GB" sz="2800" b="1" dirty="0" smtClean="0">
                <a:solidFill>
                  <a:srgbClr val="FFD03B"/>
                </a:solidFill>
                <a:latin typeface="Cambria" panose="02040503050406030204" pitchFamily="18" charset="0"/>
              </a:rPr>
              <a:t>54 projects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approved &amp; under implementation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projects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in connection to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water management (3) eco-corridors (2) and environmental risk management (1)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2nd DTP Call – 127 applications –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8 water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+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7 eco-corridor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+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6 environmental risk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related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(under assessment)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addressing different issues – certain </a:t>
            </a:r>
            <a:r>
              <a:rPr lang="en-GB" sz="2800" b="1" dirty="0" smtClean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</a:rPr>
              <a:t>thematic connections</a:t>
            </a:r>
            <a:endParaRPr lang="en-GB" sz="2000" b="1" dirty="0" smtClean="0">
              <a:solidFill>
                <a:prstClr val="white">
                  <a:lumMod val="50000"/>
                </a:prstClr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integrated territorial approach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– partnerships involve mixed sectorial actors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projects, outputs, results </a:t>
            </a:r>
            <a:r>
              <a:rPr lang="en-GB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not to be „isolated”</a:t>
            </a:r>
            <a:endParaRPr lang="en-GB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1890702" y="1628800"/>
            <a:ext cx="1137598" cy="1089974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69" y="1810541"/>
            <a:ext cx="692863" cy="726489"/>
          </a:xfrm>
          <a:prstGeom prst="rect">
            <a:avLst/>
          </a:prstGeom>
          <a:effectLst/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41" y="1771337"/>
            <a:ext cx="758779" cy="781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314232" y="1628800"/>
            <a:ext cx="1137598" cy="1089974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80" y="1758619"/>
            <a:ext cx="331066" cy="830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val 15"/>
          <p:cNvSpPr/>
          <p:nvPr/>
        </p:nvSpPr>
        <p:spPr>
          <a:xfrm>
            <a:off x="4699014" y="1628800"/>
            <a:ext cx="1137598" cy="108997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6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9" y="1803537"/>
            <a:ext cx="684296" cy="71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Oval 18"/>
          <p:cNvSpPr/>
          <p:nvPr/>
        </p:nvSpPr>
        <p:spPr>
          <a:xfrm>
            <a:off x="6098698" y="1628800"/>
            <a:ext cx="1137598" cy="108997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752528"/>
          </a:xfrm>
        </p:spPr>
        <p:txBody>
          <a:bodyPr>
            <a:normAutofit/>
          </a:bodyPr>
          <a:lstStyle/>
          <a:p>
            <a:pPr algn="l"/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1715403"/>
              </p:ext>
            </p:extLst>
          </p:nvPr>
        </p:nvGraphicFramePr>
        <p:xfrm>
          <a:off x="467544" y="1412776"/>
          <a:ext cx="82089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DTP Capitalisation Strategy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1129011" y="5445224"/>
            <a:ext cx="799288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Thematic Poles along 11 topics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Projects own the process </a:t>
            </a:r>
            <a:endParaRPr lang="hu-HU" sz="1800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With contribution of relevant EUSDR PA</a:t>
            </a:r>
            <a:r>
              <a:rPr lang="hu-HU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C</a:t>
            </a: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DTP JS supports communication and coordination</a:t>
            </a:r>
            <a:endParaRPr lang="en-GB" sz="2200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lvl="1" algn="l"/>
            <a:endParaRPr lang="en-GB" sz="2200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099277" y="3140968"/>
            <a:ext cx="5040560" cy="352839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sediment management along Danube River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joint, integrated river basin and flood risk management plan for Tisza River 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steering land use to safeguard water resources and reduce flood risk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regional drought management and emergency response strategy, monitoring system and tools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l"/>
            <a:endParaRPr lang="en-GB" sz="24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7186146"/>
              </p:ext>
            </p:extLst>
          </p:nvPr>
        </p:nvGraphicFramePr>
        <p:xfrm>
          <a:off x="-180528" y="1988840"/>
          <a:ext cx="4896544" cy="408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DTP Thematic Pole 4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067944" cy="1267272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2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752528"/>
          </a:xfrm>
        </p:spPr>
        <p:txBody>
          <a:bodyPr>
            <a:normAutofit/>
          </a:bodyPr>
          <a:lstStyle/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l"/>
            <a:endParaRPr lang="en-GB" sz="24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7419731"/>
              </p:ext>
            </p:extLst>
          </p:nvPr>
        </p:nvGraphicFramePr>
        <p:xfrm>
          <a:off x="755576" y="1628800"/>
          <a:ext cx="74888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Image result for target group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39" y="3969327"/>
            <a:ext cx="1345940" cy="13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29" y="3969327"/>
            <a:ext cx="1311820" cy="4367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29" y="4406086"/>
            <a:ext cx="1311820" cy="436760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3419872" y="692696"/>
            <a:ext cx="501182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Cooperation in action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57372" y="4371142"/>
            <a:ext cx="2492769" cy="904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joint conferences, stakeholder events</a:t>
            </a: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257377" y="1735989"/>
            <a:ext cx="2616322" cy="828359"/>
          </a:xfrm>
          <a:custGeom>
            <a:avLst/>
            <a:gdLst>
              <a:gd name="connsiteX0" fmla="*/ 0 w 2616322"/>
              <a:gd name="connsiteY0" fmla="*/ 0 h 828359"/>
              <a:gd name="connsiteX1" fmla="*/ 2616322 w 2616322"/>
              <a:gd name="connsiteY1" fmla="*/ 0 h 828359"/>
              <a:gd name="connsiteX2" fmla="*/ 2616322 w 2616322"/>
              <a:gd name="connsiteY2" fmla="*/ 828359 h 828359"/>
              <a:gd name="connsiteX3" fmla="*/ 0 w 2616322"/>
              <a:gd name="connsiteY3" fmla="*/ 828359 h 828359"/>
              <a:gd name="connsiteX4" fmla="*/ 0 w 2616322"/>
              <a:gd name="connsiteY4" fmla="*/ 0 h 828359"/>
              <a:gd name="connsiteX0" fmla="*/ 0 w 2616322"/>
              <a:gd name="connsiteY0" fmla="*/ 0 h 828359"/>
              <a:gd name="connsiteX1" fmla="*/ 2616322 w 2616322"/>
              <a:gd name="connsiteY1" fmla="*/ 0 h 828359"/>
              <a:gd name="connsiteX2" fmla="*/ 2616322 w 2616322"/>
              <a:gd name="connsiteY2" fmla="*/ 816484 h 828359"/>
              <a:gd name="connsiteX3" fmla="*/ 0 w 2616322"/>
              <a:gd name="connsiteY3" fmla="*/ 828359 h 828359"/>
              <a:gd name="connsiteX4" fmla="*/ 0 w 2616322"/>
              <a:gd name="connsiteY4" fmla="*/ 0 h 82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322" h="828359">
                <a:moveTo>
                  <a:pt x="0" y="0"/>
                </a:moveTo>
                <a:lnTo>
                  <a:pt x="2616322" y="0"/>
                </a:lnTo>
                <a:lnTo>
                  <a:pt x="2616322" y="816484"/>
                </a:lnTo>
                <a:lnTo>
                  <a:pt x="0" y="828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cooperation in pilot actions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6021861" y="5157192"/>
            <a:ext cx="3063119" cy="828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Involvement in PA4 &amp; 5 SG meetings and events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6423233" y="2128152"/>
            <a:ext cx="2661747" cy="828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Workshop at EUSDR Annual Forum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866782" y="5877272"/>
            <a:ext cx="3466982" cy="828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cross-sectorial project linkages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7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5073</TotalTime>
  <Words>542</Words>
  <Application>Microsoft Office PowerPoint</Application>
  <PresentationFormat>Diavetítés a képernyőre (4:3 oldalarány)</PresentationFormat>
  <Paragraphs>158</Paragraphs>
  <Slides>12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Office Theme</vt:lpstr>
      <vt:lpstr>Office-téma</vt:lpstr>
      <vt:lpstr>2_Office Theme</vt:lpstr>
      <vt:lpstr>3_Office Theme</vt:lpstr>
      <vt:lpstr>1_Office Theme</vt:lpstr>
      <vt:lpstr>4_Office Theme</vt:lpstr>
      <vt:lpstr>Danube Transnational Programme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Marton Miklós</cp:lastModifiedBy>
  <cp:revision>351</cp:revision>
  <cp:lastPrinted>2017-02-16T09:58:03Z</cp:lastPrinted>
  <dcterms:created xsi:type="dcterms:W3CDTF">2015-08-11T09:15:14Z</dcterms:created>
  <dcterms:modified xsi:type="dcterms:W3CDTF">2017-10-17T10:37:24Z</dcterms:modified>
</cp:coreProperties>
</file>